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337" r:id="rId5"/>
    <p:sldId id="267" r:id="rId6"/>
    <p:sldId id="302" r:id="rId7"/>
    <p:sldId id="261" r:id="rId8"/>
    <p:sldId id="306" r:id="rId9"/>
    <p:sldId id="305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07" r:id="rId19"/>
    <p:sldId id="317" r:id="rId20"/>
    <p:sldId id="283" r:id="rId21"/>
    <p:sldId id="284" r:id="rId22"/>
    <p:sldId id="285" r:id="rId23"/>
    <p:sldId id="289" r:id="rId24"/>
    <p:sldId id="325" r:id="rId25"/>
    <p:sldId id="326" r:id="rId26"/>
    <p:sldId id="328" r:id="rId27"/>
    <p:sldId id="330" r:id="rId28"/>
    <p:sldId id="331" r:id="rId29"/>
    <p:sldId id="336" r:id="rId30"/>
    <p:sldId id="332" r:id="rId31"/>
    <p:sldId id="333" r:id="rId32"/>
    <p:sldId id="334" r:id="rId33"/>
    <p:sldId id="335" r:id="rId34"/>
    <p:sldId id="329" r:id="rId35"/>
    <p:sldId id="300" r:id="rId36"/>
    <p:sldId id="301" r:id="rId37"/>
  </p:sldIdLst>
  <p:sldSz cx="9144000" cy="6858000" type="screen4x3"/>
  <p:notesSz cx="6669088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4EBF235F-9B8A-4BFC-BA44-36EB5E015363}">
          <p14:sldIdLst>
            <p14:sldId id="337"/>
            <p14:sldId id="267"/>
            <p14:sldId id="302"/>
            <p14:sldId id="261"/>
            <p14:sldId id="306"/>
            <p14:sldId id="305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07"/>
            <p14:sldId id="317"/>
            <p14:sldId id="283"/>
            <p14:sldId id="284"/>
            <p14:sldId id="285"/>
            <p14:sldId id="289"/>
            <p14:sldId id="325"/>
            <p14:sldId id="326"/>
            <p14:sldId id="328"/>
            <p14:sldId id="330"/>
            <p14:sldId id="331"/>
            <p14:sldId id="336"/>
            <p14:sldId id="332"/>
            <p14:sldId id="333"/>
            <p14:sldId id="334"/>
            <p14:sldId id="335"/>
            <p14:sldId id="329"/>
          </p14:sldIdLst>
        </p14:section>
        <p14:section name="Inndeling uten navn" id="{FA342750-73CB-4387-AF71-D7E521A362CA}">
          <p14:sldIdLst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sabeth Varan Møyholm" initials="EVM" lastIdx="1" clrIdx="0">
    <p:extLst>
      <p:ext uri="{19B8F6BF-5375-455C-9EA6-DF929625EA0E}">
        <p15:presenceInfo xmlns:p15="http://schemas.microsoft.com/office/powerpoint/2012/main" userId="S::Elisabeth@ISO-Piloten.no::462a6117-2e8b-4924-9a42-1bf5d49415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02CB40-A46C-4A6E-A558-6B81DA66FDBB}" v="77" dt="2023-08-07T07:12:18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0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via Mundal" userId="894e6c0e-b848-418f-94d1-b995ba9da7d2" providerId="ADAL" clId="{B502CB40-A46C-4A6E-A558-6B81DA66FDBB}"/>
    <pc:docChg chg="undo custSel modSld">
      <pc:chgData name="Sylvia Mundal" userId="894e6c0e-b848-418f-94d1-b995ba9da7d2" providerId="ADAL" clId="{B502CB40-A46C-4A6E-A558-6B81DA66FDBB}" dt="2023-08-07T07:13:01.131" v="155" actId="1076"/>
      <pc:docMkLst>
        <pc:docMk/>
      </pc:docMkLst>
      <pc:sldChg chg="addSp delSp modSp mod delAnim">
        <pc:chgData name="Sylvia Mundal" userId="894e6c0e-b848-418f-94d1-b995ba9da7d2" providerId="ADAL" clId="{B502CB40-A46C-4A6E-A558-6B81DA66FDBB}" dt="2023-08-07T07:13:01.131" v="155" actId="1076"/>
        <pc:sldMkLst>
          <pc:docMk/>
          <pc:sldMk cId="4244059135" sldId="308"/>
        </pc:sldMkLst>
        <pc:spChg chg="mod">
          <ac:chgData name="Sylvia Mundal" userId="894e6c0e-b848-418f-94d1-b995ba9da7d2" providerId="ADAL" clId="{B502CB40-A46C-4A6E-A558-6B81DA66FDBB}" dt="2023-08-07T07:10:07.369" v="129" actId="20577"/>
          <ac:spMkLst>
            <pc:docMk/>
            <pc:sldMk cId="4244059135" sldId="308"/>
            <ac:spMk id="2" creationId="{9C095138-F041-49A3-97E5-1BEA2D7A2DFB}"/>
          </ac:spMkLst>
        </pc:spChg>
        <pc:spChg chg="mod">
          <ac:chgData name="Sylvia Mundal" userId="894e6c0e-b848-418f-94d1-b995ba9da7d2" providerId="ADAL" clId="{B502CB40-A46C-4A6E-A558-6B81DA66FDBB}" dt="2023-08-07T07:09:47.570" v="113" actId="1076"/>
          <ac:spMkLst>
            <pc:docMk/>
            <pc:sldMk cId="4244059135" sldId="308"/>
            <ac:spMk id="7" creationId="{EA36CB05-443C-4544-92C7-2853F05F7E65}"/>
          </ac:spMkLst>
        </pc:spChg>
        <pc:spChg chg="mod">
          <ac:chgData name="Sylvia Mundal" userId="894e6c0e-b848-418f-94d1-b995ba9da7d2" providerId="ADAL" clId="{B502CB40-A46C-4A6E-A558-6B81DA66FDBB}" dt="2023-08-07T07:13:01.131" v="155" actId="1076"/>
          <ac:spMkLst>
            <pc:docMk/>
            <pc:sldMk cId="4244059135" sldId="308"/>
            <ac:spMk id="9" creationId="{81DFD754-5909-457F-BAC2-5F5A99AD453A}"/>
          </ac:spMkLst>
        </pc:spChg>
        <pc:spChg chg="mod">
          <ac:chgData name="Sylvia Mundal" userId="894e6c0e-b848-418f-94d1-b995ba9da7d2" providerId="ADAL" clId="{B502CB40-A46C-4A6E-A558-6B81DA66FDBB}" dt="2023-08-07T07:12:03.586" v="145" actId="20577"/>
          <ac:spMkLst>
            <pc:docMk/>
            <pc:sldMk cId="4244059135" sldId="308"/>
            <ac:spMk id="10" creationId="{56D0E0DF-0073-477A-A24A-C8594FCE562C}"/>
          </ac:spMkLst>
        </pc:spChg>
        <pc:picChg chg="mod">
          <ac:chgData name="Sylvia Mundal" userId="894e6c0e-b848-418f-94d1-b995ba9da7d2" providerId="ADAL" clId="{B502CB40-A46C-4A6E-A558-6B81DA66FDBB}" dt="2023-08-07T07:12:54.986" v="154" actId="1076"/>
          <ac:picMkLst>
            <pc:docMk/>
            <pc:sldMk cId="4244059135" sldId="308"/>
            <ac:picMk id="12" creationId="{094D9933-C61F-46AB-8279-27076BD6C922}"/>
          </ac:picMkLst>
        </pc:picChg>
        <pc:cxnChg chg="del mod">
          <ac:chgData name="Sylvia Mundal" userId="894e6c0e-b848-418f-94d1-b995ba9da7d2" providerId="ADAL" clId="{B502CB40-A46C-4A6E-A558-6B81DA66FDBB}" dt="2023-08-07T07:11:33.577" v="140" actId="478"/>
          <ac:cxnSpMkLst>
            <pc:docMk/>
            <pc:sldMk cId="4244059135" sldId="308"/>
            <ac:cxnSpMk id="13" creationId="{F5D3F4E1-FCB8-474E-8EE3-6AF5E9D8ED93}"/>
          </ac:cxnSpMkLst>
        </pc:cxnChg>
        <pc:cxnChg chg="del mod">
          <ac:chgData name="Sylvia Mundal" userId="894e6c0e-b848-418f-94d1-b995ba9da7d2" providerId="ADAL" clId="{B502CB40-A46C-4A6E-A558-6B81DA66FDBB}" dt="2023-08-07T07:12:45.694" v="151" actId="478"/>
          <ac:cxnSpMkLst>
            <pc:docMk/>
            <pc:sldMk cId="4244059135" sldId="308"/>
            <ac:cxnSpMk id="17" creationId="{86FD8C47-8465-424D-940B-4EB71866517C}"/>
          </ac:cxnSpMkLst>
        </pc:cxnChg>
        <pc:cxnChg chg="add del">
          <ac:chgData name="Sylvia Mundal" userId="894e6c0e-b848-418f-94d1-b995ba9da7d2" providerId="ADAL" clId="{B502CB40-A46C-4A6E-A558-6B81DA66FDBB}" dt="2023-08-07T07:10:59.379" v="136" actId="478"/>
          <ac:cxnSpMkLst>
            <pc:docMk/>
            <pc:sldMk cId="4244059135" sldId="308"/>
            <ac:cxnSpMk id="18" creationId="{D31B960A-BF5C-A45D-7274-1397B2D438BB}"/>
          </ac:cxnSpMkLst>
        </pc:cxnChg>
        <pc:cxnChg chg="add mod">
          <ac:chgData name="Sylvia Mundal" userId="894e6c0e-b848-418f-94d1-b995ba9da7d2" providerId="ADAL" clId="{B502CB40-A46C-4A6E-A558-6B81DA66FDBB}" dt="2023-08-07T07:11:45.540" v="143" actId="108"/>
          <ac:cxnSpMkLst>
            <pc:docMk/>
            <pc:sldMk cId="4244059135" sldId="308"/>
            <ac:cxnSpMk id="21" creationId="{DA9B2806-D88C-FA65-E5C3-518A4FCA9666}"/>
          </ac:cxnSpMkLst>
        </pc:cxnChg>
        <pc:cxnChg chg="add mod">
          <ac:chgData name="Sylvia Mundal" userId="894e6c0e-b848-418f-94d1-b995ba9da7d2" providerId="ADAL" clId="{B502CB40-A46C-4A6E-A558-6B81DA66FDBB}" dt="2023-08-07T07:12:53.888" v="153" actId="14100"/>
          <ac:cxnSpMkLst>
            <pc:docMk/>
            <pc:sldMk cId="4244059135" sldId="308"/>
            <ac:cxnSpMk id="23" creationId="{5DCC5818-306B-6EAD-C330-703FC09A5FC6}"/>
          </ac:cxnSpMkLst>
        </pc:cxnChg>
      </pc:sldChg>
      <pc:sldChg chg="modSp mod">
        <pc:chgData name="Sylvia Mundal" userId="894e6c0e-b848-418f-94d1-b995ba9da7d2" providerId="ADAL" clId="{B502CB40-A46C-4A6E-A558-6B81DA66FDBB}" dt="2023-08-07T07:08:08.230" v="87" actId="6549"/>
        <pc:sldMkLst>
          <pc:docMk/>
          <pc:sldMk cId="1354080347" sldId="330"/>
        </pc:sldMkLst>
        <pc:spChg chg="mod">
          <ac:chgData name="Sylvia Mundal" userId="894e6c0e-b848-418f-94d1-b995ba9da7d2" providerId="ADAL" clId="{B502CB40-A46C-4A6E-A558-6B81DA66FDBB}" dt="2023-08-07T07:08:08.230" v="87" actId="6549"/>
          <ac:spMkLst>
            <pc:docMk/>
            <pc:sldMk cId="1354080347" sldId="330"/>
            <ac:spMk id="2" creationId="{7DAF1288-C60F-334A-97DE-1E69AE4509B1}"/>
          </ac:spMkLst>
        </pc:spChg>
      </pc:sldChg>
      <pc:sldChg chg="addSp delSp modSp mod">
        <pc:chgData name="Sylvia Mundal" userId="894e6c0e-b848-418f-94d1-b995ba9da7d2" providerId="ADAL" clId="{B502CB40-A46C-4A6E-A558-6B81DA66FDBB}" dt="2023-08-07T07:07:35.125" v="75" actId="20577"/>
        <pc:sldMkLst>
          <pc:docMk/>
          <pc:sldMk cId="145728709" sldId="337"/>
        </pc:sldMkLst>
        <pc:spChg chg="add del mod">
          <ac:chgData name="Sylvia Mundal" userId="894e6c0e-b848-418f-94d1-b995ba9da7d2" providerId="ADAL" clId="{B502CB40-A46C-4A6E-A558-6B81DA66FDBB}" dt="2023-08-07T07:00:03.913" v="3"/>
          <ac:spMkLst>
            <pc:docMk/>
            <pc:sldMk cId="145728709" sldId="337"/>
            <ac:spMk id="3" creationId="{CE11FEC0-4D81-F095-521A-5809E8C8696F}"/>
          </ac:spMkLst>
        </pc:spChg>
        <pc:spChg chg="del">
          <ac:chgData name="Sylvia Mundal" userId="894e6c0e-b848-418f-94d1-b995ba9da7d2" providerId="ADAL" clId="{B502CB40-A46C-4A6E-A558-6B81DA66FDBB}" dt="2023-08-07T07:00:27.397" v="4" actId="21"/>
          <ac:spMkLst>
            <pc:docMk/>
            <pc:sldMk cId="145728709" sldId="337"/>
            <ac:spMk id="4" creationId="{3C91B879-E9F6-BD2D-0744-FECB06D19D91}"/>
          </ac:spMkLst>
        </pc:spChg>
        <pc:spChg chg="add del mod">
          <ac:chgData name="Sylvia Mundal" userId="894e6c0e-b848-418f-94d1-b995ba9da7d2" providerId="ADAL" clId="{B502CB40-A46C-4A6E-A558-6B81DA66FDBB}" dt="2023-08-07T07:00:49.419" v="11" actId="478"/>
          <ac:spMkLst>
            <pc:docMk/>
            <pc:sldMk cId="145728709" sldId="337"/>
            <ac:spMk id="6" creationId="{4FBA12C5-B94B-0D40-F6F3-F840FAF0B921}"/>
          </ac:spMkLst>
        </pc:spChg>
        <pc:spChg chg="add mod">
          <ac:chgData name="Sylvia Mundal" userId="894e6c0e-b848-418f-94d1-b995ba9da7d2" providerId="ADAL" clId="{B502CB40-A46C-4A6E-A558-6B81DA66FDBB}" dt="2023-08-07T07:07:35.125" v="75" actId="20577"/>
          <ac:spMkLst>
            <pc:docMk/>
            <pc:sldMk cId="145728709" sldId="337"/>
            <ac:spMk id="8" creationId="{25E3301B-5AAB-89BE-0ACF-56F152BC4FE5}"/>
          </ac:spMkLst>
        </pc:spChg>
        <pc:spChg chg="add mod">
          <ac:chgData name="Sylvia Mundal" userId="894e6c0e-b848-418f-94d1-b995ba9da7d2" providerId="ADAL" clId="{B502CB40-A46C-4A6E-A558-6B81DA66FDBB}" dt="2023-08-07T07:01:35.110" v="14" actId="1076"/>
          <ac:spMkLst>
            <pc:docMk/>
            <pc:sldMk cId="145728709" sldId="337"/>
            <ac:spMk id="9" creationId="{CB8D0A0A-364C-5F82-77C2-89F95E9092CA}"/>
          </ac:spMkLst>
        </pc:spChg>
        <pc:spChg chg="del">
          <ac:chgData name="Sylvia Mundal" userId="894e6c0e-b848-418f-94d1-b995ba9da7d2" providerId="ADAL" clId="{B502CB40-A46C-4A6E-A558-6B81DA66FDBB}" dt="2023-08-07T07:00:27.397" v="4" actId="21"/>
          <ac:spMkLst>
            <pc:docMk/>
            <pc:sldMk cId="145728709" sldId="337"/>
            <ac:spMk id="10" creationId="{E22FDBD6-0962-435C-C11F-3C845AC048EA}"/>
          </ac:spMkLst>
        </pc:spChg>
        <pc:spChg chg="add mod">
          <ac:chgData name="Sylvia Mundal" userId="894e6c0e-b848-418f-94d1-b995ba9da7d2" providerId="ADAL" clId="{B502CB40-A46C-4A6E-A558-6B81DA66FDBB}" dt="2023-08-07T07:01:35.110" v="14" actId="1076"/>
          <ac:spMkLst>
            <pc:docMk/>
            <pc:sldMk cId="145728709" sldId="337"/>
            <ac:spMk id="11" creationId="{A730DDB4-B14F-51A6-2C6A-406F86EE0601}"/>
          </ac:spMkLst>
        </pc:spChg>
        <pc:spChg chg="del">
          <ac:chgData name="Sylvia Mundal" userId="894e6c0e-b848-418f-94d1-b995ba9da7d2" providerId="ADAL" clId="{B502CB40-A46C-4A6E-A558-6B81DA66FDBB}" dt="2023-08-07T07:00:27.397" v="4" actId="21"/>
          <ac:spMkLst>
            <pc:docMk/>
            <pc:sldMk cId="145728709" sldId="337"/>
            <ac:spMk id="12" creationId="{B5B57387-AF40-DE34-A074-E4B7A9436C37}"/>
          </ac:spMkLst>
        </pc:spChg>
        <pc:spChg chg="del">
          <ac:chgData name="Sylvia Mundal" userId="894e6c0e-b848-418f-94d1-b995ba9da7d2" providerId="ADAL" clId="{B502CB40-A46C-4A6E-A558-6B81DA66FDBB}" dt="2023-08-07T07:00:27.397" v="4" actId="21"/>
          <ac:spMkLst>
            <pc:docMk/>
            <pc:sldMk cId="145728709" sldId="337"/>
            <ac:spMk id="13" creationId="{60CA2A6B-754B-A156-F2EC-7D25D5D28B58}"/>
          </ac:spMkLst>
        </pc:spChg>
        <pc:spChg chg="del">
          <ac:chgData name="Sylvia Mundal" userId="894e6c0e-b848-418f-94d1-b995ba9da7d2" providerId="ADAL" clId="{B502CB40-A46C-4A6E-A558-6B81DA66FDBB}" dt="2023-08-07T07:00:27.397" v="4" actId="21"/>
          <ac:spMkLst>
            <pc:docMk/>
            <pc:sldMk cId="145728709" sldId="337"/>
            <ac:spMk id="14" creationId="{EADB1FC0-8B29-2817-FC67-FE85E0938B4B}"/>
          </ac:spMkLst>
        </pc:spChg>
        <pc:spChg chg="del">
          <ac:chgData name="Sylvia Mundal" userId="894e6c0e-b848-418f-94d1-b995ba9da7d2" providerId="ADAL" clId="{B502CB40-A46C-4A6E-A558-6B81DA66FDBB}" dt="2023-08-07T07:00:27.397" v="4" actId="21"/>
          <ac:spMkLst>
            <pc:docMk/>
            <pc:sldMk cId="145728709" sldId="337"/>
            <ac:spMk id="15" creationId="{835C804F-2334-1AD6-21EA-BD9368567DC8}"/>
          </ac:spMkLst>
        </pc:spChg>
        <pc:spChg chg="del">
          <ac:chgData name="Sylvia Mundal" userId="894e6c0e-b848-418f-94d1-b995ba9da7d2" providerId="ADAL" clId="{B502CB40-A46C-4A6E-A558-6B81DA66FDBB}" dt="2023-08-07T07:00:27.397" v="4" actId="21"/>
          <ac:spMkLst>
            <pc:docMk/>
            <pc:sldMk cId="145728709" sldId="337"/>
            <ac:spMk id="16" creationId="{D503FE19-638B-5509-DF33-B7EE899DC4CA}"/>
          </ac:spMkLst>
        </pc:spChg>
        <pc:spChg chg="del">
          <ac:chgData name="Sylvia Mundal" userId="894e6c0e-b848-418f-94d1-b995ba9da7d2" providerId="ADAL" clId="{B502CB40-A46C-4A6E-A558-6B81DA66FDBB}" dt="2023-08-07T07:00:27.397" v="4" actId="21"/>
          <ac:spMkLst>
            <pc:docMk/>
            <pc:sldMk cId="145728709" sldId="337"/>
            <ac:spMk id="17" creationId="{FCEC6248-543C-FC57-DD5D-90DDCCCB5487}"/>
          </ac:spMkLst>
        </pc:spChg>
        <pc:spChg chg="del">
          <ac:chgData name="Sylvia Mundal" userId="894e6c0e-b848-418f-94d1-b995ba9da7d2" providerId="ADAL" clId="{B502CB40-A46C-4A6E-A558-6B81DA66FDBB}" dt="2023-08-07T07:00:27.397" v="4" actId="21"/>
          <ac:spMkLst>
            <pc:docMk/>
            <pc:sldMk cId="145728709" sldId="337"/>
            <ac:spMk id="18" creationId="{C337CABB-8251-506A-6DA2-856F622B0A9F}"/>
          </ac:spMkLst>
        </pc:spChg>
        <pc:spChg chg="del">
          <ac:chgData name="Sylvia Mundal" userId="894e6c0e-b848-418f-94d1-b995ba9da7d2" providerId="ADAL" clId="{B502CB40-A46C-4A6E-A558-6B81DA66FDBB}" dt="2023-08-07T07:00:27.397" v="4" actId="21"/>
          <ac:spMkLst>
            <pc:docMk/>
            <pc:sldMk cId="145728709" sldId="337"/>
            <ac:spMk id="19" creationId="{D7297658-6E1B-E9D4-56FE-A8BE694FE060}"/>
          </ac:spMkLst>
        </pc:spChg>
        <pc:spChg chg="del">
          <ac:chgData name="Sylvia Mundal" userId="894e6c0e-b848-418f-94d1-b995ba9da7d2" providerId="ADAL" clId="{B502CB40-A46C-4A6E-A558-6B81DA66FDBB}" dt="2023-08-07T07:00:27.397" v="4" actId="21"/>
          <ac:spMkLst>
            <pc:docMk/>
            <pc:sldMk cId="145728709" sldId="337"/>
            <ac:spMk id="20" creationId="{7E68938A-DD62-D63A-8F91-ECBB60164A92}"/>
          </ac:spMkLst>
        </pc:spChg>
        <pc:spChg chg="del">
          <ac:chgData name="Sylvia Mundal" userId="894e6c0e-b848-418f-94d1-b995ba9da7d2" providerId="ADAL" clId="{B502CB40-A46C-4A6E-A558-6B81DA66FDBB}" dt="2023-08-07T07:00:27.397" v="4" actId="21"/>
          <ac:spMkLst>
            <pc:docMk/>
            <pc:sldMk cId="145728709" sldId="337"/>
            <ac:spMk id="21" creationId="{9CC7D1E2-9423-FB6F-BE7F-2B9F1037B139}"/>
          </ac:spMkLst>
        </pc:spChg>
        <pc:spChg chg="del">
          <ac:chgData name="Sylvia Mundal" userId="894e6c0e-b848-418f-94d1-b995ba9da7d2" providerId="ADAL" clId="{B502CB40-A46C-4A6E-A558-6B81DA66FDBB}" dt="2023-08-07T07:00:27.397" v="4" actId="21"/>
          <ac:spMkLst>
            <pc:docMk/>
            <pc:sldMk cId="145728709" sldId="337"/>
            <ac:spMk id="22" creationId="{F5679FA8-D201-F259-E683-D0011DAF4505}"/>
          </ac:spMkLst>
        </pc:spChg>
        <pc:spChg chg="del">
          <ac:chgData name="Sylvia Mundal" userId="894e6c0e-b848-418f-94d1-b995ba9da7d2" providerId="ADAL" clId="{B502CB40-A46C-4A6E-A558-6B81DA66FDBB}" dt="2023-08-07T07:00:27.397" v="4" actId="21"/>
          <ac:spMkLst>
            <pc:docMk/>
            <pc:sldMk cId="145728709" sldId="337"/>
            <ac:spMk id="23" creationId="{24A90883-11CC-59F4-6C1C-3390F40613E3}"/>
          </ac:spMkLst>
        </pc:spChg>
        <pc:spChg chg="del">
          <ac:chgData name="Sylvia Mundal" userId="894e6c0e-b848-418f-94d1-b995ba9da7d2" providerId="ADAL" clId="{B502CB40-A46C-4A6E-A558-6B81DA66FDBB}" dt="2023-08-07T07:00:27.397" v="4" actId="21"/>
          <ac:spMkLst>
            <pc:docMk/>
            <pc:sldMk cId="145728709" sldId="337"/>
            <ac:spMk id="24" creationId="{2588FF87-6ED7-A087-F8CB-787FB74B37E8}"/>
          </ac:spMkLst>
        </pc:spChg>
        <pc:spChg chg="del">
          <ac:chgData name="Sylvia Mundal" userId="894e6c0e-b848-418f-94d1-b995ba9da7d2" providerId="ADAL" clId="{B502CB40-A46C-4A6E-A558-6B81DA66FDBB}" dt="2023-08-07T07:00:27.397" v="4" actId="21"/>
          <ac:spMkLst>
            <pc:docMk/>
            <pc:sldMk cId="145728709" sldId="337"/>
            <ac:spMk id="25" creationId="{9128A5F0-E12F-8080-7DDF-D9CFC3C78EB9}"/>
          </ac:spMkLst>
        </pc:spChg>
        <pc:spChg chg="add mod">
          <ac:chgData name="Sylvia Mundal" userId="894e6c0e-b848-418f-94d1-b995ba9da7d2" providerId="ADAL" clId="{B502CB40-A46C-4A6E-A558-6B81DA66FDBB}" dt="2023-08-07T07:01:35.110" v="14" actId="1076"/>
          <ac:spMkLst>
            <pc:docMk/>
            <pc:sldMk cId="145728709" sldId="337"/>
            <ac:spMk id="26" creationId="{015D1BB7-3C24-A927-3067-F921EA877F96}"/>
          </ac:spMkLst>
        </pc:spChg>
        <pc:spChg chg="add mod">
          <ac:chgData name="Sylvia Mundal" userId="894e6c0e-b848-418f-94d1-b995ba9da7d2" providerId="ADAL" clId="{B502CB40-A46C-4A6E-A558-6B81DA66FDBB}" dt="2023-08-07T07:01:35.110" v="14" actId="1076"/>
          <ac:spMkLst>
            <pc:docMk/>
            <pc:sldMk cId="145728709" sldId="337"/>
            <ac:spMk id="27" creationId="{70C114E1-64E6-35CA-8F75-163138CCE9CA}"/>
          </ac:spMkLst>
        </pc:spChg>
        <pc:spChg chg="add mod">
          <ac:chgData name="Sylvia Mundal" userId="894e6c0e-b848-418f-94d1-b995ba9da7d2" providerId="ADAL" clId="{B502CB40-A46C-4A6E-A558-6B81DA66FDBB}" dt="2023-08-07T07:02:04.299" v="30" actId="20577"/>
          <ac:spMkLst>
            <pc:docMk/>
            <pc:sldMk cId="145728709" sldId="337"/>
            <ac:spMk id="28" creationId="{1B28C354-46EB-5FB7-11DF-7E71D97F4EC1}"/>
          </ac:spMkLst>
        </pc:spChg>
        <pc:spChg chg="add mod">
          <ac:chgData name="Sylvia Mundal" userId="894e6c0e-b848-418f-94d1-b995ba9da7d2" providerId="ADAL" clId="{B502CB40-A46C-4A6E-A558-6B81DA66FDBB}" dt="2023-08-07T07:01:35.110" v="14" actId="1076"/>
          <ac:spMkLst>
            <pc:docMk/>
            <pc:sldMk cId="145728709" sldId="337"/>
            <ac:spMk id="29" creationId="{7CF6F179-A853-CFC6-8C8F-54CD554B14B9}"/>
          </ac:spMkLst>
        </pc:spChg>
        <pc:spChg chg="add mod">
          <ac:chgData name="Sylvia Mundal" userId="894e6c0e-b848-418f-94d1-b995ba9da7d2" providerId="ADAL" clId="{B502CB40-A46C-4A6E-A558-6B81DA66FDBB}" dt="2023-08-07T07:01:35.110" v="14" actId="1076"/>
          <ac:spMkLst>
            <pc:docMk/>
            <pc:sldMk cId="145728709" sldId="337"/>
            <ac:spMk id="30" creationId="{48A7F4CA-DAA0-DE9F-1292-DB1B593FC419}"/>
          </ac:spMkLst>
        </pc:spChg>
        <pc:spChg chg="add mod">
          <ac:chgData name="Sylvia Mundal" userId="894e6c0e-b848-418f-94d1-b995ba9da7d2" providerId="ADAL" clId="{B502CB40-A46C-4A6E-A558-6B81DA66FDBB}" dt="2023-08-07T07:01:35.110" v="14" actId="1076"/>
          <ac:spMkLst>
            <pc:docMk/>
            <pc:sldMk cId="145728709" sldId="337"/>
            <ac:spMk id="31" creationId="{EA6F0AD6-9870-6664-6677-ECA6747C5E74}"/>
          </ac:spMkLst>
        </pc:spChg>
        <pc:spChg chg="add mod">
          <ac:chgData name="Sylvia Mundal" userId="894e6c0e-b848-418f-94d1-b995ba9da7d2" providerId="ADAL" clId="{B502CB40-A46C-4A6E-A558-6B81DA66FDBB}" dt="2023-08-07T07:01:35.110" v="14" actId="1076"/>
          <ac:spMkLst>
            <pc:docMk/>
            <pc:sldMk cId="145728709" sldId="337"/>
            <ac:spMk id="32" creationId="{CECB03EF-0123-9866-EA03-4A44375809FC}"/>
          </ac:spMkLst>
        </pc:spChg>
        <pc:spChg chg="add mod">
          <ac:chgData name="Sylvia Mundal" userId="894e6c0e-b848-418f-94d1-b995ba9da7d2" providerId="ADAL" clId="{B502CB40-A46C-4A6E-A558-6B81DA66FDBB}" dt="2023-08-07T07:07:01.207" v="59" actId="20577"/>
          <ac:spMkLst>
            <pc:docMk/>
            <pc:sldMk cId="145728709" sldId="337"/>
            <ac:spMk id="33" creationId="{97CB7A08-F4FA-2D34-B893-6987528B037A}"/>
          </ac:spMkLst>
        </pc:spChg>
        <pc:spChg chg="add mod">
          <ac:chgData name="Sylvia Mundal" userId="894e6c0e-b848-418f-94d1-b995ba9da7d2" providerId="ADAL" clId="{B502CB40-A46C-4A6E-A558-6B81DA66FDBB}" dt="2023-08-07T07:01:35.110" v="14" actId="1076"/>
          <ac:spMkLst>
            <pc:docMk/>
            <pc:sldMk cId="145728709" sldId="337"/>
            <ac:spMk id="34" creationId="{6FD24B36-EB79-F5C9-BD56-6B4C196AD3D0}"/>
          </ac:spMkLst>
        </pc:spChg>
        <pc:spChg chg="add mod">
          <ac:chgData name="Sylvia Mundal" userId="894e6c0e-b848-418f-94d1-b995ba9da7d2" providerId="ADAL" clId="{B502CB40-A46C-4A6E-A558-6B81DA66FDBB}" dt="2023-08-07T07:01:35.110" v="14" actId="1076"/>
          <ac:spMkLst>
            <pc:docMk/>
            <pc:sldMk cId="145728709" sldId="337"/>
            <ac:spMk id="35" creationId="{6AF17CCB-9822-129B-A0BF-6648EB8A7C36}"/>
          </ac:spMkLst>
        </pc:spChg>
        <pc:spChg chg="add mod">
          <ac:chgData name="Sylvia Mundal" userId="894e6c0e-b848-418f-94d1-b995ba9da7d2" providerId="ADAL" clId="{B502CB40-A46C-4A6E-A558-6B81DA66FDBB}" dt="2023-08-07T07:01:35.110" v="14" actId="1076"/>
          <ac:spMkLst>
            <pc:docMk/>
            <pc:sldMk cId="145728709" sldId="337"/>
            <ac:spMk id="36" creationId="{BE00FAB9-C077-789D-C928-917580187A9C}"/>
          </ac:spMkLst>
        </pc:spChg>
        <pc:spChg chg="add mod">
          <ac:chgData name="Sylvia Mundal" userId="894e6c0e-b848-418f-94d1-b995ba9da7d2" providerId="ADAL" clId="{B502CB40-A46C-4A6E-A558-6B81DA66FDBB}" dt="2023-08-07T07:02:12.011" v="36" actId="20577"/>
          <ac:spMkLst>
            <pc:docMk/>
            <pc:sldMk cId="145728709" sldId="337"/>
            <ac:spMk id="37" creationId="{57D6252F-7525-A517-E031-A1103994E19D}"/>
          </ac:spMkLst>
        </pc:spChg>
        <pc:spChg chg="add mod">
          <ac:chgData name="Sylvia Mundal" userId="894e6c0e-b848-418f-94d1-b995ba9da7d2" providerId="ADAL" clId="{B502CB40-A46C-4A6E-A558-6B81DA66FDBB}" dt="2023-08-07T07:01:35.110" v="14" actId="1076"/>
          <ac:spMkLst>
            <pc:docMk/>
            <pc:sldMk cId="145728709" sldId="337"/>
            <ac:spMk id="38" creationId="{B650DF95-81C6-D2C0-5791-7BB907F25AD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4D53B-3169-D541-ADE0-34BA22161D87}" type="datetimeFigureOut">
              <a:rPr lang="nb-NO" smtClean="0"/>
              <a:t>07.08.2023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11A34-1E30-4F4D-8F25-2FA2657F34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402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993" y="1"/>
            <a:ext cx="2889938" cy="49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A3441-8E6B-46C4-B0D2-01A76B379809}" type="datetimeFigureOut">
              <a:rPr lang="nb-NO" smtClean="0"/>
              <a:t>07.08.2023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77197"/>
            <a:ext cx="533527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010"/>
            <a:ext cx="2889938" cy="498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993" y="9428010"/>
            <a:ext cx="2889938" cy="498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26595-D152-437E-B752-C14CABB0DD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977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D9366-757C-44B0-9094-45580112B201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345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35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06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686138" y="1143000"/>
            <a:ext cx="6692861" cy="4177875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 sz="1400">
                <a:solidFill>
                  <a:srgbClr val="000000"/>
                </a:solidFill>
              </a:defRPr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2941856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686138" y="1143000"/>
            <a:ext cx="6692861" cy="4177875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 sz="1400">
                <a:solidFill>
                  <a:srgbClr val="000000"/>
                </a:solidFill>
              </a:defRPr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686138" y="558898"/>
            <a:ext cx="6692861" cy="584102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1"/>
                </a:solidFill>
                <a:latin typeface="Franklin Gothic Condensed"/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68128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803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4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s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244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Franklin Gothic Condensed"/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0045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244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Franklin Gothic Condensed"/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4270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244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Franklin Gothic Condensed"/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9482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244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Franklin Gothic Condensed"/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1702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244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Franklin Gothic Condensed"/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6530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6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203795" cy="584102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ln>
                  <a:noFill/>
                </a:ln>
                <a:solidFill>
                  <a:schemeClr val="tx1"/>
                </a:solidFill>
                <a:latin typeface="Franklin Gothic Condensed"/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44958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 sz="1400">
                <a:solidFill>
                  <a:srgbClr val="000000"/>
                </a:solidFill>
              </a:defRPr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48428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9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2.xml"/><Relationship Id="rId3" Type="http://schemas.openxmlformats.org/officeDocument/2006/relationships/slide" Target="slide8.xml"/><Relationship Id="rId7" Type="http://schemas.openxmlformats.org/officeDocument/2006/relationships/slide" Target="slide3.xml"/><Relationship Id="rId12" Type="http://schemas.openxmlformats.org/officeDocument/2006/relationships/slide" Target="slide16.xml"/><Relationship Id="rId17" Type="http://schemas.openxmlformats.org/officeDocument/2006/relationships/slide" Target="slide31.xml"/><Relationship Id="rId2" Type="http://schemas.openxmlformats.org/officeDocument/2006/relationships/slide" Target="slide24.xml"/><Relationship Id="rId16" Type="http://schemas.openxmlformats.org/officeDocument/2006/relationships/slide" Target="slide3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4.xml"/><Relationship Id="rId11" Type="http://schemas.openxmlformats.org/officeDocument/2006/relationships/slide" Target="slide18.xml"/><Relationship Id="rId5" Type="http://schemas.openxmlformats.org/officeDocument/2006/relationships/slide" Target="slide5.xml"/><Relationship Id="rId15" Type="http://schemas.openxmlformats.org/officeDocument/2006/relationships/slide" Target="slide11.xml"/><Relationship Id="rId10" Type="http://schemas.openxmlformats.org/officeDocument/2006/relationships/slide" Target="slide21.xml"/><Relationship Id="rId4" Type="http://schemas.openxmlformats.org/officeDocument/2006/relationships/slide" Target="slide7.xml"/><Relationship Id="rId9" Type="http://schemas.openxmlformats.org/officeDocument/2006/relationships/slide" Target="slide22.xml"/><Relationship Id="rId1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gjertrud@iso-piloten.no" TargetMode="External"/><Relationship Id="rId2" Type="http://schemas.openxmlformats.org/officeDocument/2006/relationships/hyperlink" Target="mailto:sylvia@iso-piloten.no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elisabeth@iso-piloten.no" TargetMode="External"/><Relationship Id="rId4" Type="http://schemas.openxmlformats.org/officeDocument/2006/relationships/hyperlink" Target="mailto:liv@iso-piloten.no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E62988-591E-3C05-E8E4-DC423E657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Innhold i dette dokumentet</a:t>
            </a:r>
          </a:p>
        </p:txBody>
      </p:sp>
      <p:sp>
        <p:nvSpPr>
          <p:cNvPr id="5" name="Handlingsknapp: gå til Hjem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9D48854-4229-41D4-BFD4-BCA06177F1CB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Handlingsknapp: gå framover eller til nes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E1608AE-0641-DD43-03C7-B018ABB4F5C7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8" name="Handlingsknapp: tom 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5E3301B-5AAB-89BE-0ACF-56F152BC4FE5}"/>
              </a:ext>
            </a:extLst>
          </p:cNvPr>
          <p:cNvSpPr/>
          <p:nvPr/>
        </p:nvSpPr>
        <p:spPr>
          <a:xfrm>
            <a:off x="4595648" y="3873632"/>
            <a:ext cx="3240000" cy="324000"/>
          </a:xfrm>
          <a:prstGeom prst="actionButtonBlank">
            <a:avLst/>
          </a:prstGeom>
          <a:gradFill>
            <a:gsLst>
              <a:gs pos="10000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Opprette styrt dokument fra mal </a:t>
            </a:r>
          </a:p>
        </p:txBody>
      </p:sp>
      <p:sp>
        <p:nvSpPr>
          <p:cNvPr id="9" name="Handlingsknapp: tom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B8D0A0A-364C-5F82-77C2-89F95E9092CA}"/>
              </a:ext>
            </a:extLst>
          </p:cNvPr>
          <p:cNvSpPr/>
          <p:nvPr/>
        </p:nvSpPr>
        <p:spPr>
          <a:xfrm>
            <a:off x="670193" y="3873632"/>
            <a:ext cx="3240000" cy="324000"/>
          </a:xfrm>
          <a:prstGeom prst="actionButtonBlank">
            <a:avLst/>
          </a:prstGeom>
          <a:gradFill>
            <a:gsLst>
              <a:gs pos="10000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/>
              <a:t>Generelt om styrte dokumenter</a:t>
            </a:r>
          </a:p>
        </p:txBody>
      </p:sp>
      <p:sp>
        <p:nvSpPr>
          <p:cNvPr id="11" name="Handlingsknapp: tom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730DDB4-B14F-51A6-2C6A-406F86EE0601}"/>
              </a:ext>
            </a:extLst>
          </p:cNvPr>
          <p:cNvSpPr/>
          <p:nvPr/>
        </p:nvSpPr>
        <p:spPr>
          <a:xfrm>
            <a:off x="660954" y="3418175"/>
            <a:ext cx="3240000" cy="324000"/>
          </a:xfrm>
          <a:prstGeom prst="actionButtonBlank">
            <a:avLst/>
          </a:prstGeom>
          <a:gradFill>
            <a:gsLst>
              <a:gs pos="10000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/>
              <a:t>Registreringer i liste</a:t>
            </a:r>
          </a:p>
        </p:txBody>
      </p:sp>
      <p:sp>
        <p:nvSpPr>
          <p:cNvPr id="26" name="Handlingsknapp: tom 2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15D1BB7-3C24-A927-3067-F921EA877F96}"/>
              </a:ext>
            </a:extLst>
          </p:cNvPr>
          <p:cNvSpPr/>
          <p:nvPr/>
        </p:nvSpPr>
        <p:spPr>
          <a:xfrm>
            <a:off x="670193" y="2962718"/>
            <a:ext cx="3240000" cy="324000"/>
          </a:xfrm>
          <a:prstGeom prst="actionButtonBlank">
            <a:avLst/>
          </a:prstGeom>
          <a:gradFill>
            <a:gsLst>
              <a:gs pos="10000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/>
              <a:t>Legge til ny registrering</a:t>
            </a:r>
          </a:p>
        </p:txBody>
      </p:sp>
      <p:sp>
        <p:nvSpPr>
          <p:cNvPr id="27" name="Handlingsknapp: tom 2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70C114E1-64E6-35CA-8F75-163138CCE9CA}"/>
              </a:ext>
            </a:extLst>
          </p:cNvPr>
          <p:cNvSpPr/>
          <p:nvPr/>
        </p:nvSpPr>
        <p:spPr>
          <a:xfrm>
            <a:off x="660954" y="2511892"/>
            <a:ext cx="3240000" cy="324000"/>
          </a:xfrm>
          <a:prstGeom prst="actionButtonBlank">
            <a:avLst/>
          </a:prstGeom>
          <a:gradFill>
            <a:gsLst>
              <a:gs pos="10000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/>
              <a:t>Generelt om registreringer</a:t>
            </a:r>
          </a:p>
        </p:txBody>
      </p:sp>
      <p:sp>
        <p:nvSpPr>
          <p:cNvPr id="28" name="Handlingsknapp: tom 2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B28C354-46EB-5FB7-11DF-7E71D97F4EC1}"/>
              </a:ext>
            </a:extLst>
          </p:cNvPr>
          <p:cNvSpPr/>
          <p:nvPr/>
        </p:nvSpPr>
        <p:spPr>
          <a:xfrm>
            <a:off x="660954" y="2056435"/>
            <a:ext cx="3240000" cy="324000"/>
          </a:xfrm>
          <a:prstGeom prst="actionButtonBlank">
            <a:avLst/>
          </a:prstGeom>
          <a:gradFill>
            <a:gsLst>
              <a:gs pos="10000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/>
              <a:t>Om KS-HMS systemet</a:t>
            </a:r>
          </a:p>
        </p:txBody>
      </p:sp>
      <p:sp>
        <p:nvSpPr>
          <p:cNvPr id="29" name="Handlingsknapp: tom 28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7CF6F179-A853-CFC6-8C8F-54CD554B14B9}"/>
              </a:ext>
            </a:extLst>
          </p:cNvPr>
          <p:cNvSpPr/>
          <p:nvPr/>
        </p:nvSpPr>
        <p:spPr>
          <a:xfrm>
            <a:off x="660956" y="1600978"/>
            <a:ext cx="3240000" cy="324000"/>
          </a:xfrm>
          <a:prstGeom prst="actionButtonBlank">
            <a:avLst/>
          </a:prstGeom>
          <a:gradFill>
            <a:gsLst>
              <a:gs pos="10000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/>
              <a:t>Eksempel på åpningsbildet</a:t>
            </a:r>
          </a:p>
        </p:txBody>
      </p:sp>
      <p:sp>
        <p:nvSpPr>
          <p:cNvPr id="30" name="Handlingsknapp: tom 29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48A7F4CA-DAA0-DE9F-1292-DB1B593FC419}"/>
              </a:ext>
            </a:extLst>
          </p:cNvPr>
          <p:cNvSpPr/>
          <p:nvPr/>
        </p:nvSpPr>
        <p:spPr>
          <a:xfrm>
            <a:off x="4595648" y="3418175"/>
            <a:ext cx="3240000" cy="324000"/>
          </a:xfrm>
          <a:prstGeom prst="actionButtonBlank">
            <a:avLst/>
          </a:prstGeom>
          <a:gradFill>
            <a:gsLst>
              <a:gs pos="10000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Sjekke inn styrt dokument</a:t>
            </a:r>
          </a:p>
        </p:txBody>
      </p:sp>
      <p:sp>
        <p:nvSpPr>
          <p:cNvPr id="31" name="Handlingsknapp: tom 30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EA6F0AD6-9870-6664-6677-ECA6747C5E74}"/>
              </a:ext>
            </a:extLst>
          </p:cNvPr>
          <p:cNvSpPr/>
          <p:nvPr/>
        </p:nvSpPr>
        <p:spPr>
          <a:xfrm>
            <a:off x="4595648" y="2961725"/>
            <a:ext cx="3240000" cy="324000"/>
          </a:xfrm>
          <a:prstGeom prst="actionButtonBlank">
            <a:avLst/>
          </a:prstGeom>
          <a:gradFill>
            <a:gsLst>
              <a:gs pos="10000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Legg til dokumentegenskaper</a:t>
            </a:r>
          </a:p>
        </p:txBody>
      </p:sp>
      <p:sp>
        <p:nvSpPr>
          <p:cNvPr id="32" name="Handlingsknapp: tom 31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CECB03EF-0123-9866-EA03-4A44375809FC}"/>
              </a:ext>
            </a:extLst>
          </p:cNvPr>
          <p:cNvSpPr/>
          <p:nvPr/>
        </p:nvSpPr>
        <p:spPr>
          <a:xfrm>
            <a:off x="4595648" y="2509080"/>
            <a:ext cx="3240000" cy="324000"/>
          </a:xfrm>
          <a:prstGeom prst="actionButtonBlank">
            <a:avLst/>
          </a:prstGeom>
          <a:gradFill>
            <a:gsLst>
              <a:gs pos="10000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Lagre nytt styrt dokument</a:t>
            </a:r>
          </a:p>
        </p:txBody>
      </p:sp>
      <p:sp>
        <p:nvSpPr>
          <p:cNvPr id="33" name="Handlingsknapp: tom 32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97CB7A08-F4FA-2D34-B893-6987528B037A}"/>
              </a:ext>
            </a:extLst>
          </p:cNvPr>
          <p:cNvSpPr/>
          <p:nvPr/>
        </p:nvSpPr>
        <p:spPr>
          <a:xfrm>
            <a:off x="4582744" y="2056435"/>
            <a:ext cx="3240000" cy="324000"/>
          </a:xfrm>
          <a:prstGeom prst="actionButtonBlank">
            <a:avLst/>
          </a:prstGeom>
          <a:gradFill>
            <a:gsLst>
              <a:gs pos="10000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Laste opp nytt styrt dokument</a:t>
            </a:r>
          </a:p>
        </p:txBody>
      </p:sp>
      <p:sp>
        <p:nvSpPr>
          <p:cNvPr id="34" name="Handlingsknapp: tom 33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6FD24B36-EB79-F5C9-BD56-6B4C196AD3D0}"/>
              </a:ext>
            </a:extLst>
          </p:cNvPr>
          <p:cNvSpPr/>
          <p:nvPr/>
        </p:nvSpPr>
        <p:spPr>
          <a:xfrm>
            <a:off x="4595648" y="1600978"/>
            <a:ext cx="3240000" cy="324000"/>
          </a:xfrm>
          <a:prstGeom prst="actionButtonBlank">
            <a:avLst/>
          </a:prstGeom>
          <a:gradFill>
            <a:gsLst>
              <a:gs pos="10000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/>
              <a:t>Redigere styrt dokument</a:t>
            </a:r>
          </a:p>
        </p:txBody>
      </p:sp>
      <p:sp>
        <p:nvSpPr>
          <p:cNvPr id="35" name="Handlingsknapp: tom 34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6AF17CCB-9822-129B-A0BF-6648EB8A7C36}"/>
              </a:ext>
            </a:extLst>
          </p:cNvPr>
          <p:cNvSpPr/>
          <p:nvPr/>
        </p:nvSpPr>
        <p:spPr>
          <a:xfrm>
            <a:off x="660954" y="4329553"/>
            <a:ext cx="3240000" cy="324000"/>
          </a:xfrm>
          <a:prstGeom prst="actionButtonBlank">
            <a:avLst/>
          </a:prstGeom>
          <a:gradFill>
            <a:gsLst>
              <a:gs pos="10000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Kontroll med versjonsstyring</a:t>
            </a:r>
          </a:p>
          <a:p>
            <a:endParaRPr lang="nb-NO" dirty="0"/>
          </a:p>
        </p:txBody>
      </p:sp>
      <p:sp>
        <p:nvSpPr>
          <p:cNvPr id="36" name="Handlingsknapp: tom 35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BE00FAB9-C077-789D-C928-917580187A9C}"/>
              </a:ext>
            </a:extLst>
          </p:cNvPr>
          <p:cNvSpPr/>
          <p:nvPr/>
        </p:nvSpPr>
        <p:spPr>
          <a:xfrm>
            <a:off x="660954" y="4784546"/>
            <a:ext cx="3240000" cy="324000"/>
          </a:xfrm>
          <a:prstGeom prst="actionButtonBlank">
            <a:avLst/>
          </a:prstGeom>
          <a:gradFill>
            <a:gsLst>
              <a:gs pos="10000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Versjonskontroll/Historikk</a:t>
            </a:r>
          </a:p>
        </p:txBody>
      </p:sp>
      <p:sp>
        <p:nvSpPr>
          <p:cNvPr id="37" name="Handlingsknapp: tom 36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57D6252F-7525-A517-E031-A1103994E19D}"/>
              </a:ext>
            </a:extLst>
          </p:cNvPr>
          <p:cNvSpPr/>
          <p:nvPr/>
        </p:nvSpPr>
        <p:spPr>
          <a:xfrm>
            <a:off x="4595648" y="4776560"/>
            <a:ext cx="3240000" cy="324000"/>
          </a:xfrm>
          <a:prstGeom prst="actionButtonBlank">
            <a:avLst/>
          </a:prstGeom>
          <a:gradFill>
            <a:gsLst>
              <a:gs pos="10000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Kontaktinfo ISO-Piloten AS</a:t>
            </a:r>
          </a:p>
        </p:txBody>
      </p:sp>
      <p:sp>
        <p:nvSpPr>
          <p:cNvPr id="38" name="Handlingsknapp: tom 3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B650DF95-81C6-D2C0-5791-7BB907F25AD4}"/>
              </a:ext>
            </a:extLst>
          </p:cNvPr>
          <p:cNvSpPr/>
          <p:nvPr/>
        </p:nvSpPr>
        <p:spPr>
          <a:xfrm>
            <a:off x="4595648" y="4325096"/>
            <a:ext cx="3240000" cy="324000"/>
          </a:xfrm>
          <a:prstGeom prst="actionButtonBlank">
            <a:avLst/>
          </a:prstGeom>
          <a:gradFill>
            <a:gsLst>
              <a:gs pos="10000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QR-Kode i </a:t>
            </a:r>
            <a:r>
              <a:rPr lang="nb-NO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Sharepoint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(ekstra)</a:t>
            </a:r>
          </a:p>
        </p:txBody>
      </p:sp>
    </p:spTree>
    <p:extLst>
      <p:ext uri="{BB962C8B-B14F-4D97-AF65-F5344CB8AC3E}">
        <p14:creationId xmlns:p14="http://schemas.microsoft.com/office/powerpoint/2010/main" val="145728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0198BE-8F40-4243-B39E-7038F68A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Versjonskontroll/Historikk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EE1B2F-3FE9-4DBC-97F8-AA698B1EC3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anchor="t"/>
          <a:lstStyle/>
          <a:p>
            <a:endParaRPr lang="nb-NO"/>
          </a:p>
          <a:p>
            <a:r>
              <a:rPr lang="nb-NO" sz="1800"/>
              <a:t>Dette krever at vi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/>
              <a:t>Sjekker ut dokument når vi skal redigere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/>
              <a:t>Sjekker inn dokument når vi er ferdige å redigere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800"/>
          </a:p>
          <a:p>
            <a:pPr marL="0" indent="0"/>
            <a:endParaRPr lang="nb-NO" sz="1800"/>
          </a:p>
          <a:p>
            <a:pPr marL="0" indent="0"/>
            <a:r>
              <a:rPr lang="nb-NO" sz="1800"/>
              <a:t>Vi oppnår: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Historikk på dokumentet, vi kan se tidligere versjoner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At dokumentet kun ligger ett sted – i en versjon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At vi kan gjenopprette en tidligere versjon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Informasjon om endringer – dersom vi skriver inn kommentar</a:t>
            </a:r>
          </a:p>
          <a:p>
            <a:endParaRPr lang="nb-NO"/>
          </a:p>
        </p:txBody>
      </p:sp>
      <p:sp>
        <p:nvSpPr>
          <p:cNvPr id="4" name="Handlingsknapp: gå til Hjem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7189078-EF4E-4C1C-09B7-B35BA8DAB776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Handlingsknapp: gå tilbake eller til forrig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7EAD587-B423-B6E9-1F4B-4733CD398E30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6" name="Handlingsknapp: gå framover eller til nes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B1991F9-6BE4-ABF2-46EB-C4F37635B191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78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9EED3-8488-4012-90C3-F5145F8F2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Versjonskontroll/Historikk forts.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20588BC-4422-42B2-9332-74F4B893A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6466"/>
            <a:ext cx="7278255" cy="446856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CCC2710-E005-4945-860D-70B6184BD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586" y="2116426"/>
            <a:ext cx="4328560" cy="237244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7D9F7F5-DC68-49F4-86DC-A8156492B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571" y="4229513"/>
            <a:ext cx="3419475" cy="26289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D1AB7DF2-3E37-4A23-8A56-2712FD6DD73E}"/>
              </a:ext>
            </a:extLst>
          </p:cNvPr>
          <p:cNvSpPr txBox="1"/>
          <p:nvPr/>
        </p:nvSpPr>
        <p:spPr>
          <a:xfrm>
            <a:off x="387927" y="4501416"/>
            <a:ext cx="21279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b-NO" sz="1400">
                <a:solidFill>
                  <a:srgbClr val="FF0000"/>
                </a:solidFill>
              </a:rPr>
              <a:t>Høyreklikk på de 3 prikkene</a:t>
            </a:r>
          </a:p>
          <a:p>
            <a:pPr marL="342900" indent="-342900">
              <a:buAutoNum type="arabicPeriod"/>
            </a:pPr>
            <a:r>
              <a:rPr lang="nb-NO" sz="1400">
                <a:solidFill>
                  <a:srgbClr val="FF0000"/>
                </a:solidFill>
              </a:rPr>
              <a:t>Velg versjonslogg</a:t>
            </a:r>
          </a:p>
          <a:p>
            <a:pPr marL="342900" indent="-342900">
              <a:buAutoNum type="arabicPeriod"/>
            </a:pPr>
            <a:r>
              <a:rPr lang="nb-NO" sz="1400">
                <a:solidFill>
                  <a:srgbClr val="FF0000"/>
                </a:solidFill>
              </a:rPr>
              <a:t>Klikk på pil v/dato, meny kommer frem</a:t>
            </a:r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5E8D7A6D-5697-4C9E-BC79-B43BE12861ED}"/>
              </a:ext>
            </a:extLst>
          </p:cNvPr>
          <p:cNvCxnSpPr>
            <a:cxnSpLocks/>
          </p:cNvCxnSpPr>
          <p:nvPr/>
        </p:nvCxnSpPr>
        <p:spPr>
          <a:xfrm flipV="1">
            <a:off x="1281653" y="2964874"/>
            <a:ext cx="1114252" cy="16313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00EABF60-F5F9-41EB-9B4C-C07CDAE0BAEB}"/>
              </a:ext>
            </a:extLst>
          </p:cNvPr>
          <p:cNvCxnSpPr>
            <a:cxnSpLocks/>
          </p:cNvCxnSpPr>
          <p:nvPr/>
        </p:nvCxnSpPr>
        <p:spPr>
          <a:xfrm flipV="1">
            <a:off x="2153968" y="5085518"/>
            <a:ext cx="543943" cy="191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5223AC75-09C3-4C87-9457-A231267AAF31}"/>
              </a:ext>
            </a:extLst>
          </p:cNvPr>
          <p:cNvCxnSpPr>
            <a:cxnSpLocks/>
          </p:cNvCxnSpPr>
          <p:nvPr/>
        </p:nvCxnSpPr>
        <p:spPr>
          <a:xfrm flipV="1">
            <a:off x="2309091" y="3154389"/>
            <a:ext cx="2604577" cy="2110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70BC07E7-BF6B-406E-A134-9160C70B04B2}"/>
              </a:ext>
            </a:extLst>
          </p:cNvPr>
          <p:cNvCxnSpPr>
            <a:cxnSpLocks/>
          </p:cNvCxnSpPr>
          <p:nvPr/>
        </p:nvCxnSpPr>
        <p:spPr>
          <a:xfrm flipV="1">
            <a:off x="2275962" y="5163134"/>
            <a:ext cx="1450518" cy="1118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Handlingsknapp: gå til Hjem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499BEAA-F21F-DC23-4C01-BFC30A492A0F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Handlingsknapp: gå tilbake eller til forrig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5832AD3-BE42-1E2E-BD42-4DB2B0F42E2C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10" name="Handlingsknapp: gå framover eller til nest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E6DD15F-173A-EC7C-F736-442C11F0DA8E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67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87B30C-F1EC-4406-8F62-8ABB5E59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Redigere styrt dokument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771B4E6-9091-4466-8120-AA138118B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86" y="1114569"/>
            <a:ext cx="7886700" cy="126682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3BB9860-A342-4595-B8E6-2D0C59F04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633" y="2155031"/>
            <a:ext cx="6455579" cy="138704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D1098F0-C179-4537-BBBF-F11B1C436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956" y="3327540"/>
            <a:ext cx="5520630" cy="15361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3502C70-8464-4C26-A79C-ADC0AD32D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8214" y="4188834"/>
            <a:ext cx="3924300" cy="19716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B2679BF6-DBB1-4B9A-B85F-2280ABC4DE96}"/>
              </a:ext>
            </a:extLst>
          </p:cNvPr>
          <p:cNvSpPr txBox="1"/>
          <p:nvPr/>
        </p:nvSpPr>
        <p:spPr>
          <a:xfrm>
            <a:off x="122788" y="3674594"/>
            <a:ext cx="3389168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b-NO" sz="1600" dirty="0">
                <a:solidFill>
                  <a:srgbClr val="FF0000"/>
                </a:solidFill>
              </a:rPr>
              <a:t>Klikk på dokumentnavnet</a:t>
            </a:r>
          </a:p>
          <a:p>
            <a:pPr marL="342900" indent="-342900">
              <a:buAutoNum type="arabicPeriod"/>
            </a:pPr>
            <a:r>
              <a:rPr lang="nb-NO" sz="1600" dirty="0">
                <a:solidFill>
                  <a:srgbClr val="FF0000"/>
                </a:solidFill>
              </a:rPr>
              <a:t>Klikk på rediger dokument – velg rediger i </a:t>
            </a:r>
            <a:r>
              <a:rPr lang="nb-NO" sz="1600" dirty="0" err="1">
                <a:solidFill>
                  <a:srgbClr val="FF0000"/>
                </a:solidFill>
              </a:rPr>
              <a:t>skrivebordsprogram</a:t>
            </a:r>
            <a:r>
              <a:rPr lang="nb-NO" sz="1600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nb-NO" sz="1600" dirty="0">
                <a:solidFill>
                  <a:srgbClr val="FF0000"/>
                </a:solidFill>
              </a:rPr>
              <a:t>Klikk på «Sjekk ut» om du skal redigere</a:t>
            </a:r>
          </a:p>
          <a:p>
            <a:pPr marL="342900" indent="-342900">
              <a:buAutoNum type="arabicPeriod"/>
            </a:pPr>
            <a:r>
              <a:rPr lang="nb-NO" sz="1600" dirty="0">
                <a:solidFill>
                  <a:srgbClr val="FF0000"/>
                </a:solidFill>
              </a:rPr>
              <a:t>Gjør endringer</a:t>
            </a:r>
          </a:p>
          <a:p>
            <a:pPr marL="342900" indent="-342900">
              <a:buAutoNum type="arabicPeriod"/>
            </a:pPr>
            <a:r>
              <a:rPr lang="nb-NO" sz="1600" dirty="0">
                <a:solidFill>
                  <a:srgbClr val="FF0000"/>
                </a:solidFill>
              </a:rPr>
              <a:t>Lukk dokumentet og svar ja</a:t>
            </a:r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CD85D929-D69C-4EAD-8DF3-237B5CBE56A8}"/>
              </a:ext>
            </a:extLst>
          </p:cNvPr>
          <p:cNvCxnSpPr>
            <a:cxnSpLocks/>
          </p:cNvCxnSpPr>
          <p:nvPr/>
        </p:nvCxnSpPr>
        <p:spPr>
          <a:xfrm flipV="1">
            <a:off x="1025814" y="1846557"/>
            <a:ext cx="1246871" cy="1828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1328D744-56C7-4D0B-9316-E1936C6E49E4}"/>
              </a:ext>
            </a:extLst>
          </p:cNvPr>
          <p:cNvCxnSpPr>
            <a:cxnSpLocks/>
          </p:cNvCxnSpPr>
          <p:nvPr/>
        </p:nvCxnSpPr>
        <p:spPr>
          <a:xfrm flipV="1">
            <a:off x="3511956" y="2513441"/>
            <a:ext cx="4130558" cy="1569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483162B9-2F84-4EA2-A794-EC10D77790C3}"/>
              </a:ext>
            </a:extLst>
          </p:cNvPr>
          <p:cNvCxnSpPr>
            <a:cxnSpLocks/>
          </p:cNvCxnSpPr>
          <p:nvPr/>
        </p:nvCxnSpPr>
        <p:spPr>
          <a:xfrm flipV="1">
            <a:off x="3511956" y="3674596"/>
            <a:ext cx="3997208" cy="8974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DC4BBD5E-B7AA-4A1F-B805-2416241F3687}"/>
              </a:ext>
            </a:extLst>
          </p:cNvPr>
          <p:cNvCxnSpPr>
            <a:cxnSpLocks/>
          </p:cNvCxnSpPr>
          <p:nvPr/>
        </p:nvCxnSpPr>
        <p:spPr>
          <a:xfrm>
            <a:off x="3511956" y="5357603"/>
            <a:ext cx="1060044" cy="821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Handlingsknapp: gå til Hjem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3E7216A-F9DF-0AB5-DDCD-D64297F05E07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Handlingsknapp: gå tilbake eller til forrige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2CFD65F-1CB8-641E-3366-D99AF5B44F19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14" name="Handlingsknapp: gå framover eller til neste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E4BD8D1-A4A2-CCC7-41CA-3480BA8E0922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947E4E-A5B5-4577-B74D-403838541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Redigere styrt dokument, forts.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C5F18CD-1004-4B8F-8355-3EB70AC4F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844" y="1628775"/>
            <a:ext cx="3867150" cy="2990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F5CEA4E3-3E62-48C7-888F-B35CFF55E842}"/>
              </a:ext>
            </a:extLst>
          </p:cNvPr>
          <p:cNvSpPr txBox="1"/>
          <p:nvPr/>
        </p:nvSpPr>
        <p:spPr>
          <a:xfrm>
            <a:off x="591127" y="1628775"/>
            <a:ext cx="3703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FF0000"/>
                </a:solidFill>
              </a:rPr>
              <a:t>1. Velg underordnet versjon (kladd) dersom du ikke er ferdig med redigeringen, eller dersom andre skal godkjenne redigeringen</a:t>
            </a:r>
          </a:p>
          <a:p>
            <a:endParaRPr lang="nb-NO" sz="1600">
              <a:solidFill>
                <a:srgbClr val="FF0000"/>
              </a:solidFill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FD006A4-D0E1-4D69-A38A-FB8A0348DF15}"/>
              </a:ext>
            </a:extLst>
          </p:cNvPr>
          <p:cNvSpPr txBox="1"/>
          <p:nvPr/>
        </p:nvSpPr>
        <p:spPr>
          <a:xfrm>
            <a:off x="591127" y="2875002"/>
            <a:ext cx="37037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FF0000"/>
                </a:solidFill>
              </a:rPr>
              <a:t>2. Velg Hovedversjon (publiser) dersom du er ferdig med endringen og du kan godkjenne endringen selv.</a:t>
            </a:r>
          </a:p>
          <a:p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F6E9B40-60FF-417B-AC7C-EDBECBE00802}"/>
              </a:ext>
            </a:extLst>
          </p:cNvPr>
          <p:cNvSpPr txBox="1"/>
          <p:nvPr/>
        </p:nvSpPr>
        <p:spPr>
          <a:xfrm>
            <a:off x="591127" y="3875229"/>
            <a:ext cx="37037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FF0000"/>
                </a:solidFill>
              </a:rPr>
              <a:t>3. Legg inn en kommentar om hva du har gjort og ev. om hvorfor du godkjenner egne endringer, klikk ok</a:t>
            </a:r>
          </a:p>
          <a:p>
            <a:endParaRPr lang="nb-NO"/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B66287B3-8CD8-4E59-B15E-240D07649007}"/>
              </a:ext>
            </a:extLst>
          </p:cNvPr>
          <p:cNvCxnSpPr>
            <a:cxnSpLocks/>
          </p:cNvCxnSpPr>
          <p:nvPr/>
        </p:nvCxnSpPr>
        <p:spPr>
          <a:xfrm>
            <a:off x="3982047" y="2096655"/>
            <a:ext cx="950171" cy="3554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A54281C8-714A-4671-B5FB-645733361A20}"/>
              </a:ext>
            </a:extLst>
          </p:cNvPr>
          <p:cNvCxnSpPr>
            <a:cxnSpLocks/>
          </p:cNvCxnSpPr>
          <p:nvPr/>
        </p:nvCxnSpPr>
        <p:spPr>
          <a:xfrm flipV="1">
            <a:off x="4074320" y="2699197"/>
            <a:ext cx="857898" cy="5280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BA458818-B71E-4CBA-84EA-354223FB242E}"/>
              </a:ext>
            </a:extLst>
          </p:cNvPr>
          <p:cNvCxnSpPr>
            <a:cxnSpLocks/>
          </p:cNvCxnSpPr>
          <p:nvPr/>
        </p:nvCxnSpPr>
        <p:spPr>
          <a:xfrm flipV="1">
            <a:off x="3989221" y="3219654"/>
            <a:ext cx="1152429" cy="12034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74513433-D71D-495C-BAE0-895B8C6B8ED1}"/>
              </a:ext>
            </a:extLst>
          </p:cNvPr>
          <p:cNvCxnSpPr>
            <a:cxnSpLocks/>
          </p:cNvCxnSpPr>
          <p:nvPr/>
        </p:nvCxnSpPr>
        <p:spPr>
          <a:xfrm>
            <a:off x="3982047" y="4423132"/>
            <a:ext cx="298217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Handlingsknapp: gå til Hjem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3357A902-9635-2AFF-3F08-C125C5DEAFED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Handlingsknapp: gå tilbake eller til forrige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85417D9-9634-C905-0832-BEC6F112B4F9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5" name="Handlingsknapp: gå framover eller til neste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6943482-0231-3C30-9106-D9296C5029F8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0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071A1C-22E6-4ABB-B924-D3D471F54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Redigere styrt dokument, forts.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C810CFB-755B-4F73-9710-F489D4318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Om du ikke sjekker inn:</a:t>
            </a:r>
          </a:p>
          <a:p>
            <a:endParaRPr lang="nb-NO"/>
          </a:p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94823B1-08C6-489E-9BC3-FE671551E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6" y="1733143"/>
            <a:ext cx="8866908" cy="224488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18DA055C-86D3-4BF1-90E0-6C96D6643B1F}"/>
              </a:ext>
            </a:extLst>
          </p:cNvPr>
          <p:cNvSpPr txBox="1"/>
          <p:nvPr/>
        </p:nvSpPr>
        <p:spPr>
          <a:xfrm>
            <a:off x="2207492" y="4481593"/>
            <a:ext cx="542174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FF0000"/>
                </a:solidFill>
              </a:rPr>
              <a:t>Andre kan ikke se endringene dine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FF0000"/>
                </a:solidFill>
              </a:rPr>
              <a:t>Andre får ikke sjekket ut fila for å gjøre endringer</a:t>
            </a:r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A905216E-2FAC-4C1E-955B-A1FD2B65B0E3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3149600" y="3223493"/>
            <a:ext cx="1768764" cy="1258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1C61E78D-B2B2-4405-A080-9A93C7CE6434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4918364" y="3223493"/>
            <a:ext cx="2895600" cy="1258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Handlingsknapp: gå til Hjem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14FE8BE-6E4C-F2A3-321E-7F19F5D535C6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Handlingsknapp: gå tilbake eller til forrig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B0389E5-749E-0C5D-C6AD-0D23AF9966A8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8" name="Handlingsknapp: gå framover eller til nes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7E0ABC6-592C-1344-45CE-55F1FEF4C304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9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AC4979-3B5F-4FD7-84B3-C026B681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Redigere styrt dokument, forts.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F96B75E-D94C-4721-BF0D-CF86C7B55B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Sjekke inn utsjekket </a:t>
            </a:r>
          </a:p>
          <a:p>
            <a:r>
              <a:rPr lang="nb-NO"/>
              <a:t>dokument</a:t>
            </a:r>
          </a:p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7332FB6-EEB3-4B38-B9CC-B3486614F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386" y="1160087"/>
            <a:ext cx="6064393" cy="513080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B6DA67B1-402F-47C8-8FC7-CFC37535196B}"/>
              </a:ext>
            </a:extLst>
          </p:cNvPr>
          <p:cNvSpPr txBox="1"/>
          <p:nvPr/>
        </p:nvSpPr>
        <p:spPr>
          <a:xfrm>
            <a:off x="286327" y="2382982"/>
            <a:ext cx="276167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1. Klikk på de 3 prikkene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8BDEE4C-0E92-4165-95E3-BDD32303E5D6}"/>
              </a:ext>
            </a:extLst>
          </p:cNvPr>
          <p:cNvSpPr txBox="1"/>
          <p:nvPr/>
        </p:nvSpPr>
        <p:spPr>
          <a:xfrm>
            <a:off x="286327" y="3306618"/>
            <a:ext cx="276167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2. Velg Mer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5961B5E-D8FF-4345-89C2-5BAF35D9D2F6}"/>
              </a:ext>
            </a:extLst>
          </p:cNvPr>
          <p:cNvSpPr txBox="1"/>
          <p:nvPr/>
        </p:nvSpPr>
        <p:spPr>
          <a:xfrm>
            <a:off x="286327" y="4147127"/>
            <a:ext cx="276167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3. Velg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FF0000"/>
                </a:solidFill>
              </a:rPr>
              <a:t>Sjekk inn, eller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FF0000"/>
                </a:solidFill>
              </a:rPr>
              <a:t>Forkast utsjekking (forkast endringer)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26811571-ECA9-459F-80D1-638CCD66F6C7}"/>
              </a:ext>
            </a:extLst>
          </p:cNvPr>
          <p:cNvCxnSpPr>
            <a:cxnSpLocks/>
          </p:cNvCxnSpPr>
          <p:nvPr/>
        </p:nvCxnSpPr>
        <p:spPr>
          <a:xfrm flipV="1">
            <a:off x="3048000" y="1595606"/>
            <a:ext cx="2528655" cy="9443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D8E6E68E-F9C2-432D-ADFE-DB4C1493101F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048000" y="3491284"/>
            <a:ext cx="2857128" cy="15791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CA94E23C-FBB5-44A0-94CA-EF7DF4CEE713}"/>
              </a:ext>
            </a:extLst>
          </p:cNvPr>
          <p:cNvCxnSpPr>
            <a:cxnSpLocks/>
          </p:cNvCxnSpPr>
          <p:nvPr/>
        </p:nvCxnSpPr>
        <p:spPr>
          <a:xfrm>
            <a:off x="3048000" y="4765964"/>
            <a:ext cx="4188691" cy="10643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2DAA80E2-FB3F-40B7-8823-C5073A7576B5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048000" y="4747292"/>
            <a:ext cx="4226244" cy="13605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Handlingsknapp: gå til Hjem 1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7FCC5FB-60AB-E688-A6A4-10D0649EDC62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Handlingsknapp: gå tilbake eller til forrige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2D567AF-89BB-EDBF-548F-E18F4297BBB3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14" name="Handlingsknapp: gå framover eller til neste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255D6BB-B874-46D0-F4B2-232E38BC5E23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4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EE263C-0297-4B93-9FF0-D08CE2FCC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Opprette nytt styrt dokument  (Metode 1)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A62951E-AC21-4785-82D5-4D3A4AAE8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883699"/>
            <a:ext cx="4862946" cy="48768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9D85EB8-AAD5-4DBF-8108-12A1D58F2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528" y="1616636"/>
            <a:ext cx="4581546" cy="233652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0377A6A-D80E-4E3B-B5CA-C206766DD235}"/>
              </a:ext>
            </a:extLst>
          </p:cNvPr>
          <p:cNvSpPr txBox="1"/>
          <p:nvPr/>
        </p:nvSpPr>
        <p:spPr>
          <a:xfrm>
            <a:off x="4023234" y="3958405"/>
            <a:ext cx="3805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b-NO">
                <a:solidFill>
                  <a:srgbClr val="FF0000"/>
                </a:solidFill>
              </a:rPr>
              <a:t>Finn frem dokumentmalen 00 Mal </a:t>
            </a:r>
          </a:p>
          <a:p>
            <a:pPr marL="342900" indent="-342900">
              <a:buFontTx/>
              <a:buAutoNum type="arabicPeriod"/>
            </a:pPr>
            <a:r>
              <a:rPr lang="nb-NO">
                <a:solidFill>
                  <a:srgbClr val="FF0000"/>
                </a:solidFill>
              </a:rPr>
              <a:t>Høyreklikk på </a:t>
            </a:r>
            <a:r>
              <a:rPr lang="nb-NO" err="1">
                <a:solidFill>
                  <a:srgbClr val="FF0000"/>
                </a:solidFill>
              </a:rPr>
              <a:t>dok</a:t>
            </a:r>
            <a:r>
              <a:rPr lang="nb-NO">
                <a:solidFill>
                  <a:srgbClr val="FF0000"/>
                </a:solidFill>
              </a:rPr>
              <a:t>. navn, eller klikk på de tre prikkene</a:t>
            </a:r>
          </a:p>
          <a:p>
            <a:pPr marL="342900" indent="-342900">
              <a:buAutoNum type="arabicPeriod"/>
            </a:pPr>
            <a:r>
              <a:rPr lang="nb-NO">
                <a:solidFill>
                  <a:srgbClr val="FF0000"/>
                </a:solidFill>
              </a:rPr>
              <a:t>Åpne i app</a:t>
            </a:r>
          </a:p>
          <a:p>
            <a:pPr marL="342900" indent="-342900">
              <a:buAutoNum type="arabicPeriod"/>
            </a:pPr>
            <a:r>
              <a:rPr lang="nb-NO">
                <a:solidFill>
                  <a:srgbClr val="FF0000"/>
                </a:solidFill>
              </a:rPr>
              <a:t>Utsjekking kreves – trykk sjekk ut</a:t>
            </a: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18390009-AD5A-4C24-AD28-5107CF0B507D}"/>
              </a:ext>
            </a:extLst>
          </p:cNvPr>
          <p:cNvCxnSpPr>
            <a:cxnSpLocks/>
          </p:cNvCxnSpPr>
          <p:nvPr/>
        </p:nvCxnSpPr>
        <p:spPr>
          <a:xfrm flipH="1" flipV="1">
            <a:off x="1514765" y="2401455"/>
            <a:ext cx="2549235" cy="21243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E30592C8-5C9E-4B4B-B273-527BBE50451D}"/>
              </a:ext>
            </a:extLst>
          </p:cNvPr>
          <p:cNvCxnSpPr>
            <a:cxnSpLocks/>
          </p:cNvCxnSpPr>
          <p:nvPr/>
        </p:nvCxnSpPr>
        <p:spPr>
          <a:xfrm flipH="1" flipV="1">
            <a:off x="7583741" y="1948873"/>
            <a:ext cx="15071" cy="32924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BBD54E4D-A659-4557-AA73-D27DD63BCDDC}"/>
              </a:ext>
            </a:extLst>
          </p:cNvPr>
          <p:cNvCxnSpPr>
            <a:cxnSpLocks/>
          </p:cNvCxnSpPr>
          <p:nvPr/>
        </p:nvCxnSpPr>
        <p:spPr>
          <a:xfrm flipH="1" flipV="1">
            <a:off x="3168073" y="2784900"/>
            <a:ext cx="880856" cy="23043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Handlingsknapp: gå til Hjem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A168535-5EF6-57B3-67D2-D7B5DC001828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Handlingsknapp: gå tilbake eller til forrige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97344C2-CBCE-FCFA-0341-FD926704384A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9" name="Handlingsknapp: gå framover eller til nest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DECBE7B-D35E-8CBF-1C4F-041A617E0228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Opprette nytt styrt dokument forts.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7979"/>
            <a:ext cx="5857875" cy="3933825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457200" y="5236786"/>
            <a:ext cx="231901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1. Velg fil</a:t>
            </a:r>
          </a:p>
        </p:txBody>
      </p:sp>
      <p:cxnSp>
        <p:nvCxnSpPr>
          <p:cNvPr id="7" name="Rett pilkobling 6"/>
          <p:cNvCxnSpPr>
            <a:stCxn id="6" idx="0"/>
          </p:cNvCxnSpPr>
          <p:nvPr/>
        </p:nvCxnSpPr>
        <p:spPr>
          <a:xfrm flipH="1" flipV="1">
            <a:off x="759655" y="1613654"/>
            <a:ext cx="857053" cy="36231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Handlingsknapp: gå til Hjem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695993B-C725-EDB9-F6C9-77BF383C5DB4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Handlingsknapp: gå tilbake eller til forrig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1EFACE5-A8A7-70BE-755F-A9BBA0F9A738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8" name="Handlingsknapp: gå framover eller til nes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256A3BD-BDC7-987E-0A10-144D2184331B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6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Lagre nytt styrt dokument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494699" y="1073274"/>
            <a:ext cx="8229600" cy="4495800"/>
          </a:xfrm>
        </p:spPr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143000"/>
            <a:ext cx="7867650" cy="3705225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4517169" y="5195052"/>
            <a:ext cx="231901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Velg lagre som</a:t>
            </a:r>
          </a:p>
        </p:txBody>
      </p:sp>
      <p:cxnSp>
        <p:nvCxnSpPr>
          <p:cNvPr id="7" name="Rett pilkobling 6"/>
          <p:cNvCxnSpPr/>
          <p:nvPr/>
        </p:nvCxnSpPr>
        <p:spPr>
          <a:xfrm flipH="1" flipV="1">
            <a:off x="1147318" y="3514578"/>
            <a:ext cx="4536286" cy="16804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/>
          <p:cNvCxnSpPr>
            <a:stCxn id="6" idx="0"/>
          </p:cNvCxnSpPr>
          <p:nvPr/>
        </p:nvCxnSpPr>
        <p:spPr>
          <a:xfrm flipH="1" flipV="1">
            <a:off x="3549837" y="3267104"/>
            <a:ext cx="2126840" cy="19279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/>
          <p:cNvCxnSpPr/>
          <p:nvPr/>
        </p:nvCxnSpPr>
        <p:spPr>
          <a:xfrm flipH="1" flipV="1">
            <a:off x="5373859" y="3167751"/>
            <a:ext cx="309745" cy="20273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1348055" y="3514578"/>
            <a:ext cx="483666" cy="49260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Ellipse 17"/>
          <p:cNvSpPr/>
          <p:nvPr/>
        </p:nvSpPr>
        <p:spPr>
          <a:xfrm>
            <a:off x="3896211" y="3530371"/>
            <a:ext cx="483666" cy="49260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Ellipse 18"/>
          <p:cNvSpPr/>
          <p:nvPr/>
        </p:nvSpPr>
        <p:spPr>
          <a:xfrm>
            <a:off x="5186526" y="3412880"/>
            <a:ext cx="483666" cy="49260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Handlingsknapp: gå til Hjem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9754152-2FBE-9295-9783-C76EB9808EB7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Handlingsknapp: gå tilbake eller til forrige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F1C654E-9A5D-D8C7-AECF-DDEEC77656B9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9" name="Handlingsknapp: gå framover eller til nest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DE06D9E-AEA5-390E-09F5-907AE2F7BCCC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8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772" y="1222882"/>
            <a:ext cx="4381222" cy="390672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Lagre nytt styrt dokument forts.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277513" y="2806672"/>
            <a:ext cx="324802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1. Gi dokumentet ett navn</a:t>
            </a:r>
          </a:p>
        </p:txBody>
      </p:sp>
      <p:cxnSp>
        <p:nvCxnSpPr>
          <p:cNvPr id="7" name="Rett pilkobling 6"/>
          <p:cNvCxnSpPr>
            <a:stCxn id="6" idx="3"/>
          </p:cNvCxnSpPr>
          <p:nvPr/>
        </p:nvCxnSpPr>
        <p:spPr>
          <a:xfrm>
            <a:off x="3525538" y="2991338"/>
            <a:ext cx="1918659" cy="9335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Sylinder 13"/>
          <p:cNvSpPr txBox="1"/>
          <p:nvPr/>
        </p:nvSpPr>
        <p:spPr>
          <a:xfrm>
            <a:off x="277513" y="3280008"/>
            <a:ext cx="324802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2. Lagre</a:t>
            </a:r>
          </a:p>
        </p:txBody>
      </p:sp>
      <p:cxnSp>
        <p:nvCxnSpPr>
          <p:cNvPr id="15" name="Rett pilkobling 14"/>
          <p:cNvCxnSpPr>
            <a:stCxn id="14" idx="3"/>
          </p:cNvCxnSpPr>
          <p:nvPr/>
        </p:nvCxnSpPr>
        <p:spPr>
          <a:xfrm>
            <a:off x="3525538" y="3464674"/>
            <a:ext cx="4493047" cy="15376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Bild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13" y="4496190"/>
            <a:ext cx="3248025" cy="1266825"/>
          </a:xfrm>
          <a:prstGeom prst="rect">
            <a:avLst/>
          </a:prstGeom>
        </p:spPr>
      </p:pic>
      <p:sp>
        <p:nvSpPr>
          <p:cNvPr id="22" name="TekstSylinder 21"/>
          <p:cNvSpPr txBox="1"/>
          <p:nvPr/>
        </p:nvSpPr>
        <p:spPr>
          <a:xfrm>
            <a:off x="275171" y="3755971"/>
            <a:ext cx="325036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3. Velg se bort fra utsjekking</a:t>
            </a:r>
          </a:p>
        </p:txBody>
      </p:sp>
      <p:cxnSp>
        <p:nvCxnSpPr>
          <p:cNvPr id="23" name="Rett pilkobling 22"/>
          <p:cNvCxnSpPr>
            <a:stCxn id="22" idx="2"/>
          </p:cNvCxnSpPr>
          <p:nvPr/>
        </p:nvCxnSpPr>
        <p:spPr>
          <a:xfrm flipH="1">
            <a:off x="1026942" y="4125303"/>
            <a:ext cx="873413" cy="15580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Handlingsknapp: gå til Hjem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F22C04D-C3A6-47B8-8C75-317D3FFFC70A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Handlingsknapp: gå tilbake eller til forrige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7B3CF62-6DD8-4DB3-5399-B3C2460DC5BF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5" name="Handlingsknapp: gå framover eller til neste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16F31D3-D5A6-2AA1-2908-F6C24D9B0364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4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nb-NO" dirty="0"/>
              <a:t>KS-HMS i SharePoint - åpningsbildet -eksempel</a:t>
            </a:r>
            <a:endParaRPr lang="nb-NO" dirty="0">
              <a:latin typeface="+mj-lt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374754" y="1207655"/>
            <a:ext cx="3982915" cy="4495800"/>
          </a:xfrm>
        </p:spPr>
        <p:txBody>
          <a:bodyPr/>
          <a:lstStyle/>
          <a:p>
            <a:pPr marL="457200" lvl="1" indent="0">
              <a:buNone/>
            </a:pPr>
            <a:endParaRPr lang="nb-NO" sz="1800"/>
          </a:p>
          <a:p>
            <a:endParaRPr lang="nb-NO"/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022008FF-9042-4200-85A5-1466805EBF74}"/>
              </a:ext>
            </a:extLst>
          </p:cNvPr>
          <p:cNvSpPr txBox="1">
            <a:spLocks/>
          </p:cNvSpPr>
          <p:nvPr/>
        </p:nvSpPr>
        <p:spPr>
          <a:xfrm>
            <a:off x="457199" y="1145936"/>
            <a:ext cx="8203795" cy="4495800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nb-NO" sz="1800"/>
          </a:p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F817E5-F332-49CF-15F5-645EDEC2D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35" y="1041302"/>
            <a:ext cx="5639736" cy="4802728"/>
          </a:xfrm>
          <a:prstGeom prst="rect">
            <a:avLst/>
          </a:prstGeom>
        </p:spPr>
      </p:pic>
      <p:sp>
        <p:nvSpPr>
          <p:cNvPr id="5" name="Handlingsknapp: gå til Hjem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C119FD0-0DE2-6EE5-EF4C-60C667FF72CB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Handlingsknapp: gå tilbake eller til forrig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28631BC-1226-A0DE-E030-6AE2E51635CC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7" name="Handlingsknapp: gå framover eller til nes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379D46A-DB97-D79C-0DC1-DBBE5CC62EA5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5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Lagre styrt dokument forts.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04" y="1281447"/>
            <a:ext cx="9144000" cy="247008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51065" y="4052458"/>
            <a:ext cx="308785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Ferdig å skrive, klikk her</a:t>
            </a:r>
          </a:p>
        </p:txBody>
      </p:sp>
      <p:cxnSp>
        <p:nvCxnSpPr>
          <p:cNvPr id="6" name="Rett pilkobling 5"/>
          <p:cNvCxnSpPr>
            <a:cxnSpLocks/>
            <a:stCxn id="5" idx="3"/>
          </p:cNvCxnSpPr>
          <p:nvPr/>
        </p:nvCxnSpPr>
        <p:spPr>
          <a:xfrm flipV="1">
            <a:off x="3238923" y="1431636"/>
            <a:ext cx="5637222" cy="2805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Handlingsknapp: gå til Hjem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78DFD7D-8899-AA17-0AE3-5869945D3304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Handlingsknapp: gå tilbake eller til forrig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86B0457-8D40-2AEB-B630-942FCFD8CCFD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8" name="Handlingsknapp: gå framover eller til nes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DC46F4D-48BF-62FD-E1C6-D3129CC9903D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766B5B-7AA6-436A-9503-3FFA8927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Legg til dokumentegenskaper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61C517D-9300-4E75-8C97-676AE83A6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36" y="1242213"/>
            <a:ext cx="8598107" cy="362448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273A33E-2616-4332-834F-636AA28E7D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46" r="28924"/>
          <a:stretch/>
        </p:blipFill>
        <p:spPr>
          <a:xfrm>
            <a:off x="7044633" y="3152196"/>
            <a:ext cx="1616361" cy="3429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644177F-A4F0-4792-82C8-D5811F62704F}"/>
              </a:ext>
            </a:extLst>
          </p:cNvPr>
          <p:cNvSpPr txBox="1"/>
          <p:nvPr/>
        </p:nvSpPr>
        <p:spPr>
          <a:xfrm>
            <a:off x="314036" y="3635951"/>
            <a:ext cx="2198255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b-NO" sz="1600">
                <a:solidFill>
                  <a:srgbClr val="FF0000"/>
                </a:solidFill>
              </a:rPr>
              <a:t>Klikk på prikkene</a:t>
            </a:r>
          </a:p>
          <a:p>
            <a:pPr marL="342900" indent="-342900">
              <a:buAutoNum type="arabicPeriod"/>
            </a:pPr>
            <a:r>
              <a:rPr lang="nb-NO" sz="1600">
                <a:solidFill>
                  <a:srgbClr val="FF0000"/>
                </a:solidFill>
              </a:rPr>
              <a:t>Velg Detaljer</a:t>
            </a:r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7FD27655-30E7-4E4F-9F99-50EE4E2F9211}"/>
              </a:ext>
            </a:extLst>
          </p:cNvPr>
          <p:cNvCxnSpPr>
            <a:cxnSpLocks/>
          </p:cNvCxnSpPr>
          <p:nvPr/>
        </p:nvCxnSpPr>
        <p:spPr>
          <a:xfrm>
            <a:off x="1820047" y="4220726"/>
            <a:ext cx="1052462" cy="4675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CB2214B4-C480-4E89-B2D8-5B0D0BC96943}"/>
              </a:ext>
            </a:extLst>
          </p:cNvPr>
          <p:cNvCxnSpPr>
            <a:cxnSpLocks/>
          </p:cNvCxnSpPr>
          <p:nvPr/>
        </p:nvCxnSpPr>
        <p:spPr>
          <a:xfrm flipV="1">
            <a:off x="1477818" y="2506226"/>
            <a:ext cx="1235364" cy="11297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BF07231-E1E4-4F78-8A8C-646B0800F5C1}"/>
              </a:ext>
            </a:extLst>
          </p:cNvPr>
          <p:cNvSpPr txBox="1"/>
          <p:nvPr/>
        </p:nvSpPr>
        <p:spPr>
          <a:xfrm>
            <a:off x="4414982" y="1159888"/>
            <a:ext cx="2281384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>
                <a:solidFill>
                  <a:srgbClr val="FF0000"/>
                </a:solidFill>
              </a:rPr>
              <a:t>3. Klikk under Tittel – </a:t>
            </a:r>
          </a:p>
          <a:p>
            <a:r>
              <a:rPr lang="nb-NO" sz="1400">
                <a:solidFill>
                  <a:srgbClr val="FF0000"/>
                </a:solidFill>
              </a:rPr>
              <a:t>Gi dokumentet en tittel (samme som navn)</a:t>
            </a:r>
          </a:p>
        </p:txBody>
      </p: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0B483F5C-0B60-4971-B1AD-8690666616D0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6520875" y="3152196"/>
            <a:ext cx="526470" cy="6454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9DFDB343-BEF7-4E83-8CD5-F4FDAB5FD424}"/>
              </a:ext>
            </a:extLst>
          </p:cNvPr>
          <p:cNvCxnSpPr>
            <a:cxnSpLocks/>
          </p:cNvCxnSpPr>
          <p:nvPr/>
        </p:nvCxnSpPr>
        <p:spPr>
          <a:xfrm>
            <a:off x="5805538" y="1898552"/>
            <a:ext cx="1481953" cy="8300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7B93F98-1C44-4AD9-BDC4-1767859BFBAB}"/>
              </a:ext>
            </a:extLst>
          </p:cNvPr>
          <p:cNvSpPr txBox="1"/>
          <p:nvPr/>
        </p:nvSpPr>
        <p:spPr>
          <a:xfrm>
            <a:off x="4239491" y="3428340"/>
            <a:ext cx="2281384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>
                <a:solidFill>
                  <a:srgbClr val="FF0000"/>
                </a:solidFill>
              </a:rPr>
              <a:t>4. Klikk under Kapittel - Velg hvor dokumentet skal ligge (nummer på knapp)</a:t>
            </a:r>
          </a:p>
        </p:txBody>
      </p:sp>
      <p:sp>
        <p:nvSpPr>
          <p:cNvPr id="3" name="Handlingsknapp: gå til Hjem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283A45C-8377-B297-BB1F-4474661F258D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Handlingsknapp: gå tilbake eller til forrig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FC7645E-B89B-3EC5-A4BF-FA0606F7D908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7" name="Handlingsknapp: gå framover eller til nes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7DADB96-0428-18FC-735A-5823833C13D0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5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1C8601-09CD-4E95-B83A-B39F8129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Sjekke inn styrt dokument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DB14C01-DBDF-4C1F-A318-7FE1D335EF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25" r="1847"/>
          <a:stretch/>
        </p:blipFill>
        <p:spPr>
          <a:xfrm>
            <a:off x="619941" y="1205686"/>
            <a:ext cx="7387985" cy="431087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DF0434C4-B5B6-4B3D-922D-6B105A9B173E}"/>
              </a:ext>
            </a:extLst>
          </p:cNvPr>
          <p:cNvSpPr txBox="1"/>
          <p:nvPr/>
        </p:nvSpPr>
        <p:spPr>
          <a:xfrm>
            <a:off x="857394" y="3565946"/>
            <a:ext cx="289256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1. Klikk på prikkene</a:t>
            </a:r>
          </a:p>
          <a:p>
            <a:endParaRPr lang="nb-NO">
              <a:solidFill>
                <a:srgbClr val="FF0000"/>
              </a:solidFill>
            </a:endParaRPr>
          </a:p>
          <a:p>
            <a:r>
              <a:rPr lang="nb-NO">
                <a:solidFill>
                  <a:srgbClr val="FF0000"/>
                </a:solidFill>
              </a:rPr>
              <a:t>2. Velg Mer – og Sjekk inn</a:t>
            </a:r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FF81EEC3-0DA8-40AC-87FC-5CC66BA5FAE3}"/>
              </a:ext>
            </a:extLst>
          </p:cNvPr>
          <p:cNvCxnSpPr>
            <a:cxnSpLocks/>
          </p:cNvCxnSpPr>
          <p:nvPr/>
        </p:nvCxnSpPr>
        <p:spPr>
          <a:xfrm flipV="1">
            <a:off x="2244436" y="2475346"/>
            <a:ext cx="1736437" cy="1090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EBAE852A-E1B0-45AE-86B3-C1BA042115F6}"/>
              </a:ext>
            </a:extLst>
          </p:cNvPr>
          <p:cNvCxnSpPr>
            <a:cxnSpLocks/>
          </p:cNvCxnSpPr>
          <p:nvPr/>
        </p:nvCxnSpPr>
        <p:spPr>
          <a:xfrm>
            <a:off x="1579418" y="4489276"/>
            <a:ext cx="2649560" cy="550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A81E5D77-D1C3-4D77-A51C-AD5916865156}"/>
              </a:ext>
            </a:extLst>
          </p:cNvPr>
          <p:cNvCxnSpPr>
            <a:cxnSpLocks/>
          </p:cNvCxnSpPr>
          <p:nvPr/>
        </p:nvCxnSpPr>
        <p:spPr>
          <a:xfrm>
            <a:off x="3749963" y="4489276"/>
            <a:ext cx="2124364" cy="550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Handlingsknapp: gå til Hjem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9B9CFA2-5227-9F87-03FB-FE1BB76682D3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Handlingsknapp: gå tilbake eller til forrig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80ED3BF-B8B2-FCEC-164B-8F46DC3724F6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7" name="Handlingsknapp: gå framover eller til nes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7DEB04F-C857-C853-714B-D0510E9E1D7F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2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1C8601-09CD-4E95-B83A-B39F8129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Sjekke inn styrt dokument forts.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2CA0C21-3293-44A8-8293-86C4D580E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107" y="1913706"/>
            <a:ext cx="3559020" cy="3046227"/>
          </a:xfrm>
          <a:prstGeom prst="rect">
            <a:avLst/>
          </a:prstGeom>
          <a:ln>
            <a:noFill/>
          </a:ln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CCC5108-E07D-4FEC-A7F8-7A819C47A146}"/>
              </a:ext>
            </a:extLst>
          </p:cNvPr>
          <p:cNvSpPr txBox="1"/>
          <p:nvPr/>
        </p:nvSpPr>
        <p:spPr>
          <a:xfrm>
            <a:off x="457199" y="1889351"/>
            <a:ext cx="343131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Velg underordnet versjon dersom du ikke er ferdig, eller noen andre skal godkjenne dokumentet.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B44C0A2-F55E-492B-BF5F-596FD66040A9}"/>
              </a:ext>
            </a:extLst>
          </p:cNvPr>
          <p:cNvSpPr txBox="1"/>
          <p:nvPr/>
        </p:nvSpPr>
        <p:spPr>
          <a:xfrm>
            <a:off x="457198" y="3102875"/>
            <a:ext cx="3431305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Velg hovedversjon dersom du er ferdig og du selv skal godkjenne dok.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14DB30A-7D73-4512-AE6E-59EEFA952231}"/>
              </a:ext>
            </a:extLst>
          </p:cNvPr>
          <p:cNvSpPr txBox="1"/>
          <p:nvPr/>
        </p:nvSpPr>
        <p:spPr>
          <a:xfrm>
            <a:off x="457199" y="4304279"/>
            <a:ext cx="343131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Skriv inn en kommentar om hva som er endret/hva du har gjort.</a:t>
            </a:r>
          </a:p>
        </p:txBody>
      </p:sp>
      <p:cxnSp>
        <p:nvCxnSpPr>
          <p:cNvPr id="27" name="Rett pilkobling 26">
            <a:extLst>
              <a:ext uri="{FF2B5EF4-FFF2-40B4-BE49-F238E27FC236}">
                <a16:creationId xmlns:a16="http://schemas.microsoft.com/office/drawing/2014/main" id="{84054BA8-7621-4BE3-942A-6D7E9C106D95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888509" y="2351016"/>
            <a:ext cx="1062182" cy="4737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ett pilkobling 30">
            <a:extLst>
              <a:ext uri="{FF2B5EF4-FFF2-40B4-BE49-F238E27FC236}">
                <a16:creationId xmlns:a16="http://schemas.microsoft.com/office/drawing/2014/main" id="{879F9037-838F-4991-BDA9-4DF77F5A1271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888503" y="3102875"/>
            <a:ext cx="1062188" cy="4616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Rett pilkobling 33">
            <a:extLst>
              <a:ext uri="{FF2B5EF4-FFF2-40B4-BE49-F238E27FC236}">
                <a16:creationId xmlns:a16="http://schemas.microsoft.com/office/drawing/2014/main" id="{5CA96680-4994-499E-9B63-CB2610F85A16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888509" y="4026205"/>
            <a:ext cx="1062182" cy="6012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Handlingsknapp: gå til Hjem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6DAE27A-82CD-8418-236D-773A755AF5E7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Handlingsknapp: gå tilbake eller til forrige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58EB19D-C712-A846-5C41-BBB988C60752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6" name="Handlingsknapp: gå framover eller til nes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7E0D4C0-57CF-E1A8-3970-6F86BAB3B861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0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F1288-C60F-334A-97DE-1E69AE45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199"/>
            <a:ext cx="8203795" cy="988359"/>
          </a:xfrm>
        </p:spPr>
        <p:txBody>
          <a:bodyPr lIns="91440" tIns="45720" rIns="91440" bIns="45720" anchor="t"/>
          <a:lstStyle/>
          <a:p>
            <a:pPr algn="ctr"/>
            <a:r>
              <a:rPr lang="nb-NO" dirty="0"/>
              <a:t>Opprette nytt styrt dokument fra mal i "NY-menyen" (Ikke alle kunder har denne)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48CD7C-A719-14D4-736F-5C0E5B08C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63" y="1898643"/>
            <a:ext cx="2400684" cy="3570071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E7BF8F73-C825-DF4A-20EE-4263EAF2A1D0}"/>
              </a:ext>
            </a:extLst>
          </p:cNvPr>
          <p:cNvSpPr txBox="1"/>
          <p:nvPr/>
        </p:nvSpPr>
        <p:spPr>
          <a:xfrm>
            <a:off x="4588809" y="1898643"/>
            <a:ext cx="3452532" cy="3693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Klikk på «NY» knappen </a:t>
            </a: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5EC62EBE-1275-37FD-F170-3A8440CE3233}"/>
              </a:ext>
            </a:extLst>
          </p:cNvPr>
          <p:cNvCxnSpPr/>
          <p:nvPr/>
        </p:nvCxnSpPr>
        <p:spPr>
          <a:xfrm flipH="1">
            <a:off x="1606923" y="2247805"/>
            <a:ext cx="29852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5EC4E6E-2240-6FDD-5B24-79F2264262E1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4588809" y="2694167"/>
            <a:ext cx="2400684" cy="33855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Velg ønsket </a:t>
            </a:r>
            <a:r>
              <a:rPr lang="nb-NO" err="1">
                <a:solidFill>
                  <a:srgbClr val="FF0000"/>
                </a:solidFill>
              </a:rPr>
              <a:t>maldokument</a:t>
            </a:r>
            <a:endParaRPr lang="nb-NO">
              <a:solidFill>
                <a:srgbClr val="FF0000"/>
              </a:solidFill>
            </a:endParaRPr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1501DA4E-1A9E-AA88-1ABA-68979368CC08}"/>
              </a:ext>
            </a:extLst>
          </p:cNvPr>
          <p:cNvCxnSpPr>
            <a:cxnSpLocks/>
          </p:cNvCxnSpPr>
          <p:nvPr/>
        </p:nvCxnSpPr>
        <p:spPr>
          <a:xfrm flipH="1">
            <a:off x="2057400" y="2956111"/>
            <a:ext cx="2534770" cy="14007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19FE5735-6891-825E-6E09-1B6CDE66A10C}"/>
              </a:ext>
            </a:extLst>
          </p:cNvPr>
          <p:cNvSpPr txBox="1">
            <a:spLocks/>
          </p:cNvSpPr>
          <p:nvPr/>
        </p:nvSpPr>
        <p:spPr>
          <a:xfrm>
            <a:off x="4588809" y="3825280"/>
            <a:ext cx="3856328" cy="584775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vert="horz"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>
                <a:solidFill>
                  <a:srgbClr val="FF0000"/>
                </a:solidFill>
              </a:rPr>
              <a:t>Det vil da åpne seg et dokument i  </a:t>
            </a:r>
            <a:r>
              <a:rPr lang="nb-NO" err="1">
                <a:solidFill>
                  <a:srgbClr val="FF0000"/>
                </a:solidFill>
              </a:rPr>
              <a:t>word</a:t>
            </a:r>
            <a:r>
              <a:rPr lang="nb-NO">
                <a:solidFill>
                  <a:srgbClr val="FF0000"/>
                </a:solidFill>
              </a:rPr>
              <a:t>-online som heter «Dokument..»</a:t>
            </a:r>
          </a:p>
        </p:txBody>
      </p:sp>
      <p:sp>
        <p:nvSpPr>
          <p:cNvPr id="3" name="Handlingsknapp: gå til Hjem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78F0A15-FEE9-F660-4172-F22268842702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Handlingsknapp: gå tilbake eller til forrig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C38C14D-279B-1020-1CCA-40589A47F5CF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10" name="Handlingsknapp: gå framover eller til nest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890FAE6-C634-C7A1-ECF6-AEC65AE731D9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80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156310-B55D-3DC4-100A-3BD3E5CA2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Opprette nytt styrt dokument metode 2 forts.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B7A6BEF-AC3F-47EE-3FC9-2B89973B65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 descr="Et bilde som inneholder tekst, programvare, Dataikon, Nettside&#10;&#10;Automatisk generert beskrivelse">
            <a:extLst>
              <a:ext uri="{FF2B5EF4-FFF2-40B4-BE49-F238E27FC236}">
                <a16:creationId xmlns:a16="http://schemas.microsoft.com/office/drawing/2014/main" id="{ADECE8A6-92BF-3713-4BD2-97A23B3FA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28" y="1559858"/>
            <a:ext cx="4151454" cy="1668910"/>
          </a:xfrm>
          <a:prstGeom prst="rect">
            <a:avLst/>
          </a:prstGeom>
        </p:spPr>
      </p:pic>
      <p:pic>
        <p:nvPicPr>
          <p:cNvPr id="5" name="Bilde 4" descr="Et bilde som inneholder tekst, skjermbilde, programvare, Dataikon&#10;&#10;Automatisk generert beskrivelse">
            <a:extLst>
              <a:ext uri="{FF2B5EF4-FFF2-40B4-BE49-F238E27FC236}">
                <a16:creationId xmlns:a16="http://schemas.microsoft.com/office/drawing/2014/main" id="{673BE49E-FEC0-EDA2-B292-A754A16CC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87" y="3429000"/>
            <a:ext cx="3720801" cy="204824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29ACA23-D408-8CD7-7AEC-BBBC65158BE9}"/>
              </a:ext>
            </a:extLst>
          </p:cNvPr>
          <p:cNvSpPr txBox="1"/>
          <p:nvPr/>
        </p:nvSpPr>
        <p:spPr>
          <a:xfrm>
            <a:off x="5577166" y="2782669"/>
            <a:ext cx="3083827" cy="6463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Klikk på «fil» og velg «åpne i </a:t>
            </a:r>
            <a:r>
              <a:rPr lang="nb-NO" err="1">
                <a:solidFill>
                  <a:srgbClr val="FF0000"/>
                </a:solidFill>
              </a:rPr>
              <a:t>skrivebordsprogram</a:t>
            </a:r>
            <a:r>
              <a:rPr lang="nb-NO">
                <a:solidFill>
                  <a:srgbClr val="FF0000"/>
                </a:solidFill>
              </a:rPr>
              <a:t>»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3B01D548-53E2-A7B7-A631-A95CE72EB064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779929" y="1902759"/>
            <a:ext cx="4797237" cy="13140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9B5908D9-BD98-318D-5512-7EFFD86DEDE1}"/>
              </a:ext>
            </a:extLst>
          </p:cNvPr>
          <p:cNvCxnSpPr>
            <a:cxnSpLocks/>
          </p:cNvCxnSpPr>
          <p:nvPr/>
        </p:nvCxnSpPr>
        <p:spPr>
          <a:xfrm flipH="1">
            <a:off x="2285652" y="3330466"/>
            <a:ext cx="3291515" cy="5811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Handlingsknapp: gå til Hjem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4F584C6-7F6F-738D-3250-4C8F4F164217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Handlingsknapp: gå tilbake eller til forrig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CF7264F-4CC8-8608-DDF7-74969132220F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11" name="Handlingsknapp: gå framover eller til neste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1273B83-2723-E36B-35FA-02ED6DA599D0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89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2814FC-5312-0A3E-B29F-03078C74A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Opprette nytt styrt dokument metode 2 forts.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9E86160-F016-F33E-0C5A-A701FECE9B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 descr="Et bilde som inneholder tekst, skjermbilde, programvare, Dataikon&#10;&#10;Automatisk generert beskrivelse">
            <a:extLst>
              <a:ext uri="{FF2B5EF4-FFF2-40B4-BE49-F238E27FC236}">
                <a16:creationId xmlns:a16="http://schemas.microsoft.com/office/drawing/2014/main" id="{A8344000-AB83-E93A-80ED-CAE1E3BE7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143000"/>
            <a:ext cx="4272131" cy="2322547"/>
          </a:xfrm>
          <a:prstGeom prst="rect">
            <a:avLst/>
          </a:prstGeom>
        </p:spPr>
      </p:pic>
      <p:pic>
        <p:nvPicPr>
          <p:cNvPr id="5" name="Bilde 4" descr="Et bilde som inneholder tekst, skjermbilde, Font, design&#10;&#10;Automatisk generert beskrivelse">
            <a:extLst>
              <a:ext uri="{FF2B5EF4-FFF2-40B4-BE49-F238E27FC236}">
                <a16:creationId xmlns:a16="http://schemas.microsoft.com/office/drawing/2014/main" id="{98AA0D37-062F-BCE0-789A-D6AC1FCB6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061" y="2589718"/>
            <a:ext cx="3405468" cy="3049082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BC236DA-1D52-51B3-4AA3-93FFF4EDF82B}"/>
              </a:ext>
            </a:extLst>
          </p:cNvPr>
          <p:cNvSpPr txBox="1"/>
          <p:nvPr/>
        </p:nvSpPr>
        <p:spPr>
          <a:xfrm>
            <a:off x="5990665" y="2905724"/>
            <a:ext cx="2480982" cy="64633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Klikk på «Fil», og velg «Informasjon»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1A909D4F-AAE7-582C-2547-5967884948AE}"/>
              </a:ext>
            </a:extLst>
          </p:cNvPr>
          <p:cNvCxnSpPr/>
          <p:nvPr/>
        </p:nvCxnSpPr>
        <p:spPr>
          <a:xfrm flipH="1" flipV="1">
            <a:off x="652182" y="1425388"/>
            <a:ext cx="5325036" cy="16607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A5104915-FD4C-EA9E-D809-49DB12F9529D}"/>
              </a:ext>
            </a:extLst>
          </p:cNvPr>
          <p:cNvCxnSpPr/>
          <p:nvPr/>
        </p:nvCxnSpPr>
        <p:spPr>
          <a:xfrm flipH="1">
            <a:off x="1822076" y="3465547"/>
            <a:ext cx="4235824" cy="4878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Handlingsknapp: gå til Hjem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D199A4B-86D1-406D-F9C2-2309CB909D03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Handlingsknapp: gå tilbake eller til forrig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5FC77EE-99B3-9C85-4FB7-96FD751941C9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11" name="Handlingsknapp: gå framover eller til neste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110FA67-80CE-5147-F6BA-068A49FC513B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3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4720C3-F0FF-1D3C-0C55-6FBB04A7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Opprette nytt styrt dokument metode 2 forts.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3427C0C-DF54-C8F4-EB6F-1E3E55B917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err="1"/>
              <a:t>Kl</a:t>
            </a:r>
            <a:endParaRPr lang="nb-NO"/>
          </a:p>
        </p:txBody>
      </p:sp>
      <p:pic>
        <p:nvPicPr>
          <p:cNvPr id="4" name="Bilde 3" descr="Et bilde som inneholder tekst, skjermbilde, programvare, Nettside&#10;&#10;Automatisk generert beskrivelse">
            <a:extLst>
              <a:ext uri="{FF2B5EF4-FFF2-40B4-BE49-F238E27FC236}">
                <a16:creationId xmlns:a16="http://schemas.microsoft.com/office/drawing/2014/main" id="{A598C898-6839-2706-E050-6DC503230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70" y="1298085"/>
            <a:ext cx="5078954" cy="3757709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94F95C7-06EC-2011-F8DF-454B154CDC7A}"/>
              </a:ext>
            </a:extLst>
          </p:cNvPr>
          <p:cNvSpPr txBox="1"/>
          <p:nvPr/>
        </p:nvSpPr>
        <p:spPr>
          <a:xfrm>
            <a:off x="5935788" y="4409463"/>
            <a:ext cx="2751012" cy="64633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Klikk på «vis alle egenskaper»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EEB22EEB-8823-6210-C6DE-71332E39F94D}"/>
              </a:ext>
            </a:extLst>
          </p:cNvPr>
          <p:cNvCxnSpPr/>
          <p:nvPr/>
        </p:nvCxnSpPr>
        <p:spPr>
          <a:xfrm flipH="1" flipV="1">
            <a:off x="4625788" y="4686300"/>
            <a:ext cx="1317812" cy="3092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Handlingsknapp: gå til Hjem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96827EF-07AD-4273-5D67-B0A6D8358954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Handlingsknapp: gå tilbake eller til forrig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C691285-0DAD-1667-0408-2E6E7F094AF1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9" name="Handlingsknapp: gå framover eller til nest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428D6C6-9017-3D86-08DA-B609171D581D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79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9B2C18-1F2F-E1E9-55E1-BC13A81F4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Opprette nytt styrt dokument metode 2 forts.</a:t>
            </a:r>
          </a:p>
        </p:txBody>
      </p:sp>
      <p:pic>
        <p:nvPicPr>
          <p:cNvPr id="4" name="Bilde 3" descr="Et bilde som inneholder tekst, skjermbilde, programvare, Nettside&#10;&#10;Automatisk generert beskrivelse">
            <a:extLst>
              <a:ext uri="{FF2B5EF4-FFF2-40B4-BE49-F238E27FC236}">
                <a16:creationId xmlns:a16="http://schemas.microsoft.com/office/drawing/2014/main" id="{920F7B68-A176-C03D-0F88-F860CC68C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87" t="16714" r="317" b="-112"/>
          <a:stretch/>
        </p:blipFill>
        <p:spPr>
          <a:xfrm>
            <a:off x="457199" y="1570659"/>
            <a:ext cx="2304000" cy="410400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6A596490-5D45-3E8C-2097-586BEAF591C5}"/>
              </a:ext>
            </a:extLst>
          </p:cNvPr>
          <p:cNvSpPr txBox="1"/>
          <p:nvPr/>
        </p:nvSpPr>
        <p:spPr>
          <a:xfrm>
            <a:off x="4559096" y="1570659"/>
            <a:ext cx="2931459" cy="64633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Legg til rett tittel på dokumentet</a:t>
            </a: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A693B154-38C4-36E6-8BE5-83298FDCDC9F}"/>
              </a:ext>
            </a:extLst>
          </p:cNvPr>
          <p:cNvCxnSpPr/>
          <p:nvPr/>
        </p:nvCxnSpPr>
        <p:spPr>
          <a:xfrm flipH="1">
            <a:off x="2292724" y="2144806"/>
            <a:ext cx="2279276" cy="2084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1C6FBC3E-F4FF-C368-3CD4-3D4C13F45CD8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4572000" y="2588828"/>
            <a:ext cx="2991971" cy="33855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Velg riktig kapittel</a:t>
            </a:r>
          </a:p>
        </p:txBody>
      </p: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BDFA601B-F6BE-54A8-5232-CD651D9BDD03}"/>
              </a:ext>
            </a:extLst>
          </p:cNvPr>
          <p:cNvCxnSpPr>
            <a:stCxn id="8" idx="1"/>
          </p:cNvCxnSpPr>
          <p:nvPr/>
        </p:nvCxnSpPr>
        <p:spPr>
          <a:xfrm flipH="1">
            <a:off x="2292724" y="2758105"/>
            <a:ext cx="2279276" cy="6103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" name="Bilde 13" descr="Et bilde som inneholder tekst, skjermbilde, programvare, display&#10;&#10;Automatisk generert beskrivelse">
            <a:extLst>
              <a:ext uri="{FF2B5EF4-FFF2-40B4-BE49-F238E27FC236}">
                <a16:creationId xmlns:a16="http://schemas.microsoft.com/office/drawing/2014/main" id="{5A5E3C09-A69A-3F36-27A0-EA87C9D9D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724" y="3650044"/>
            <a:ext cx="2483672" cy="2015246"/>
          </a:xfrm>
          <a:prstGeom prst="rect">
            <a:avLst/>
          </a:prstGeom>
        </p:spPr>
      </p:pic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4CB9D9E6-36AC-E31A-29A2-B09DB83B62E6}"/>
              </a:ext>
            </a:extLst>
          </p:cNvPr>
          <p:cNvSpPr txBox="1">
            <a:spLocks/>
          </p:cNvSpPr>
          <p:nvPr/>
        </p:nvSpPr>
        <p:spPr>
          <a:xfrm>
            <a:off x="5231579" y="3429000"/>
            <a:ext cx="2991971" cy="923330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vert="horz"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nb-NO" sz="1800">
                <a:solidFill>
                  <a:srgbClr val="FF0000"/>
                </a:solidFill>
              </a:rPr>
              <a:t>Dokumentet vil nå legges seg under riktig kapittel i styrte dokumenter</a:t>
            </a:r>
          </a:p>
        </p:txBody>
      </p: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DC978BAE-86B3-228D-6871-CBCFCB0252E3}"/>
              </a:ext>
            </a:extLst>
          </p:cNvPr>
          <p:cNvCxnSpPr/>
          <p:nvPr/>
        </p:nvCxnSpPr>
        <p:spPr>
          <a:xfrm flipH="1">
            <a:off x="2974334" y="3129088"/>
            <a:ext cx="242048" cy="8173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Plassholder for tekst 7">
            <a:extLst>
              <a:ext uri="{FF2B5EF4-FFF2-40B4-BE49-F238E27FC236}">
                <a16:creationId xmlns:a16="http://schemas.microsoft.com/office/drawing/2014/main" id="{2C156D1D-3F76-A057-554A-4581B99544E6}"/>
              </a:ext>
            </a:extLst>
          </p:cNvPr>
          <p:cNvSpPr txBox="1">
            <a:spLocks/>
          </p:cNvSpPr>
          <p:nvPr/>
        </p:nvSpPr>
        <p:spPr>
          <a:xfrm>
            <a:off x="5231579" y="4624418"/>
            <a:ext cx="2991971" cy="1200329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vert="horz"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nb-NO" sz="1800">
                <a:solidFill>
                  <a:srgbClr val="FF0000"/>
                </a:solidFill>
              </a:rPr>
              <a:t>Du kan nå gå tilbake i dokumentet og fullføre det på vanlig måte i Word. Det blir automatisk lagret</a:t>
            </a:r>
          </a:p>
        </p:txBody>
      </p:sp>
      <p:sp>
        <p:nvSpPr>
          <p:cNvPr id="3" name="Handlingsknapp: gå til Hjem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74066C1-70E7-C344-B902-824E81FA498B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Handlingsknapp: gå tilbake eller til forrig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318DF60-E4C4-2B26-19AB-D04B649EDBB3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9" name="Handlingsknapp: gå framover eller til nest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0133888-A3F0-1A88-2F00-690F0DA4BF9E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3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763A3B-13EA-63E6-6844-52CF7776E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Opprette nytt styrt dokument metode 2 forts.</a:t>
            </a:r>
          </a:p>
        </p:txBody>
      </p:sp>
      <p:pic>
        <p:nvPicPr>
          <p:cNvPr id="4" name="Bilde 3" descr="Et bilde som inneholder tekst, skjermbilde, programvare, nummer&#10;&#10;Automatisk generert beskrivelse">
            <a:extLst>
              <a:ext uri="{FF2B5EF4-FFF2-40B4-BE49-F238E27FC236}">
                <a16:creationId xmlns:a16="http://schemas.microsoft.com/office/drawing/2014/main" id="{8AE3DAE8-B43E-1296-26A3-910EE1CF6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18" y="1219200"/>
            <a:ext cx="3122062" cy="399377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7109C9F1-7288-E2BB-A522-3017A06EBCFE}"/>
              </a:ext>
            </a:extLst>
          </p:cNvPr>
          <p:cNvSpPr txBox="1"/>
          <p:nvPr/>
        </p:nvSpPr>
        <p:spPr>
          <a:xfrm>
            <a:off x="4572000" y="1143000"/>
            <a:ext cx="2870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Gi dokumentet nytt navn:</a:t>
            </a: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CDCA41CE-DA3F-C59F-6D0E-60F962CF090C}"/>
              </a:ext>
            </a:extLst>
          </p:cNvPr>
          <p:cNvCxnSpPr>
            <a:cxnSpLocks/>
          </p:cNvCxnSpPr>
          <p:nvPr/>
        </p:nvCxnSpPr>
        <p:spPr>
          <a:xfrm flipH="1" flipV="1">
            <a:off x="2292724" y="2070847"/>
            <a:ext cx="2595282" cy="4101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260E5D5-1756-8575-8587-87E06A8B0FB7}"/>
              </a:ext>
            </a:extLst>
          </p:cNvPr>
          <p:cNvSpPr txBox="1"/>
          <p:nvPr/>
        </p:nvSpPr>
        <p:spPr>
          <a:xfrm>
            <a:off x="4957585" y="2190136"/>
            <a:ext cx="2713961" cy="3693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/>
              <a:t> </a:t>
            </a:r>
            <a:r>
              <a:rPr lang="nb-NO">
                <a:solidFill>
                  <a:srgbClr val="FF0000"/>
                </a:solidFill>
              </a:rPr>
              <a:t>klikk på de 3 prikkene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A08C6150-05FD-0267-D7FC-23A425F61F7E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4957585" y="2755835"/>
            <a:ext cx="3703409" cy="33855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/>
              <a:t> </a:t>
            </a:r>
            <a:r>
              <a:rPr lang="nb-NO">
                <a:solidFill>
                  <a:srgbClr val="FF0000"/>
                </a:solidFill>
              </a:rPr>
              <a:t>Velg «Gi nytt navn», og skriv inn nytt navn </a:t>
            </a:r>
          </a:p>
        </p:txBody>
      </p: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1FD0CDFC-7B76-AAF4-5985-D646A50CA44E}"/>
              </a:ext>
            </a:extLst>
          </p:cNvPr>
          <p:cNvCxnSpPr>
            <a:stCxn id="10" idx="1"/>
          </p:cNvCxnSpPr>
          <p:nvPr/>
        </p:nvCxnSpPr>
        <p:spPr>
          <a:xfrm flipH="1">
            <a:off x="2864224" y="2925112"/>
            <a:ext cx="2093361" cy="6882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Handlingsknapp: gå til Hjem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3A124FE-F166-5A28-E01A-958DD59EE8FC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Handlingsknapp: gå tilbake eller til forrig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A12C81D-3C31-7322-06CB-B96E9860D6A2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8" name="Handlingsknapp: gå framover eller til nes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E6A29DE-CF0D-DD93-484D-6B00159F58D7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84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19F99E-B726-435F-ADC8-9A41BCE4C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Styringssystem for KS-HMS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13F8702-2D56-40A8-970A-5CAABC06BC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77C2342-82F3-4E05-9958-7AFC9CA11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29" y="1181100"/>
            <a:ext cx="7148674" cy="44958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9546CFFA-FA68-4C16-AE97-0BF6AFE592E3}"/>
              </a:ext>
            </a:extLst>
          </p:cNvPr>
          <p:cNvSpPr/>
          <p:nvPr/>
        </p:nvSpPr>
        <p:spPr>
          <a:xfrm>
            <a:off x="279252" y="1041302"/>
            <a:ext cx="7451584" cy="2653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AFA1886-C886-42B5-9902-7D688BBC3599}"/>
              </a:ext>
            </a:extLst>
          </p:cNvPr>
          <p:cNvSpPr/>
          <p:nvPr/>
        </p:nvSpPr>
        <p:spPr>
          <a:xfrm>
            <a:off x="378692" y="3428999"/>
            <a:ext cx="7352144" cy="2565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DFFDB07-57DD-48BA-A38F-60D4EE4E09BE}"/>
              </a:ext>
            </a:extLst>
          </p:cNvPr>
          <p:cNvSpPr txBox="1"/>
          <p:nvPr/>
        </p:nvSpPr>
        <p:spPr>
          <a:xfrm>
            <a:off x="6502401" y="671970"/>
            <a:ext cx="20610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Styrte dokumenter</a:t>
            </a:r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E72683D8-CB7C-47F2-BD77-8F1730DCCFE4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6705601" y="1041302"/>
            <a:ext cx="827322" cy="3567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D2D6937-85A9-4324-BD15-9C7C66B23A4C}"/>
              </a:ext>
            </a:extLst>
          </p:cNvPr>
          <p:cNvSpPr txBox="1"/>
          <p:nvPr/>
        </p:nvSpPr>
        <p:spPr>
          <a:xfrm>
            <a:off x="7352144" y="3742094"/>
            <a:ext cx="159789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Registreringer</a:t>
            </a:r>
          </a:p>
        </p:txBody>
      </p: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F0828107-788B-4F28-B18E-1F797F5F0C35}"/>
              </a:ext>
            </a:extLst>
          </p:cNvPr>
          <p:cNvCxnSpPr>
            <a:cxnSpLocks/>
          </p:cNvCxnSpPr>
          <p:nvPr/>
        </p:nvCxnSpPr>
        <p:spPr>
          <a:xfrm flipH="1">
            <a:off x="7686332" y="4111426"/>
            <a:ext cx="475648" cy="3130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Handlingsknapp: gå til Hjem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A0D0322-61D2-94B3-1824-CD3DEB30BABC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Handlingsknapp: gå tilbake eller til forrige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6CF3BB6-E4EC-A197-AA4C-376DE2EFAA99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13" name="Handlingsknapp: gå framover eller til neste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3B52609-D43D-7682-B14C-0FF5DFDE2E9A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32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9ECA77-FCD9-6D6B-ECF9-F653C3C5A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Opprette nytt styrt dokument metode 2 forts.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D3215D0-5F1E-AC3F-6D48-C96B2A9575DF}"/>
              </a:ext>
            </a:extLst>
          </p:cNvPr>
          <p:cNvSpPr txBox="1"/>
          <p:nvPr/>
        </p:nvSpPr>
        <p:spPr>
          <a:xfrm>
            <a:off x="4572000" y="1143000"/>
            <a:ext cx="287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Publiser nytt dokument:</a:t>
            </a:r>
          </a:p>
        </p:txBody>
      </p:sp>
      <p:pic>
        <p:nvPicPr>
          <p:cNvPr id="5" name="Bilde 4" descr="Et bilde som inneholder tekst, skjermbilde, nummer, programvare&#10;&#10;Automatisk generert beskrivelse">
            <a:extLst>
              <a:ext uri="{FF2B5EF4-FFF2-40B4-BE49-F238E27FC236}">
                <a16:creationId xmlns:a16="http://schemas.microsoft.com/office/drawing/2014/main" id="{FCBD7772-5274-E3B5-420B-3012EAD85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1" y="937257"/>
            <a:ext cx="3411613" cy="3072031"/>
          </a:xfrm>
          <a:prstGeom prst="rect">
            <a:avLst/>
          </a:prstGeom>
        </p:spPr>
      </p:pic>
      <p:pic>
        <p:nvPicPr>
          <p:cNvPr id="6" name="Bilde 5" descr="Et bilde som inneholder skjermbilde, tekst&#10;&#10;Automatisk generert beskrivelse">
            <a:extLst>
              <a:ext uri="{FF2B5EF4-FFF2-40B4-BE49-F238E27FC236}">
                <a16:creationId xmlns:a16="http://schemas.microsoft.com/office/drawing/2014/main" id="{C49A17B0-2AB8-9FB3-0A8E-AB24E46BE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90" y="4009288"/>
            <a:ext cx="5239891" cy="1611583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1FA8BA0A-9C82-167E-5BAA-69592CEB9301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5076266" y="1718982"/>
            <a:ext cx="2373405" cy="33855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/>
              <a:t> </a:t>
            </a:r>
            <a:r>
              <a:rPr lang="nb-NO">
                <a:solidFill>
                  <a:srgbClr val="FF0000"/>
                </a:solidFill>
              </a:rPr>
              <a:t>klikk på de 3 prikkene </a:t>
            </a:r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0D54E8FA-AC02-A27A-CAEB-6116A6239306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1976718" y="1307495"/>
            <a:ext cx="3099548" cy="5807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1FDC0023-D3D5-C124-D04B-7C093530DDEC}"/>
              </a:ext>
            </a:extLst>
          </p:cNvPr>
          <p:cNvSpPr txBox="1">
            <a:spLocks/>
          </p:cNvSpPr>
          <p:nvPr/>
        </p:nvSpPr>
        <p:spPr>
          <a:xfrm>
            <a:off x="5076266" y="2239529"/>
            <a:ext cx="2373405" cy="33855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vert="horz"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 </a:t>
            </a:r>
            <a:r>
              <a:rPr lang="nb-NO">
                <a:solidFill>
                  <a:srgbClr val="FF0000"/>
                </a:solidFill>
              </a:rPr>
              <a:t>klikk på «mer» </a:t>
            </a:r>
          </a:p>
        </p:txBody>
      </p:sp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520DE295-FB29-054B-3279-E3B094A6B585}"/>
              </a:ext>
            </a:extLst>
          </p:cNvPr>
          <p:cNvSpPr txBox="1">
            <a:spLocks/>
          </p:cNvSpPr>
          <p:nvPr/>
        </p:nvSpPr>
        <p:spPr>
          <a:xfrm>
            <a:off x="5076266" y="2875730"/>
            <a:ext cx="2373405" cy="33855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vert="horz"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 </a:t>
            </a:r>
            <a:r>
              <a:rPr lang="nb-NO">
                <a:solidFill>
                  <a:srgbClr val="FF0000"/>
                </a:solidFill>
              </a:rPr>
              <a:t>klikk på de 3 prikkene </a:t>
            </a:r>
          </a:p>
        </p:txBody>
      </p: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797C34A4-85A1-A40F-FB96-6D047AEF36AB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2586318" y="2408806"/>
            <a:ext cx="2489948" cy="10139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19D39DAC-82A9-690F-5972-9830B4992DE2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3526492" y="3045007"/>
            <a:ext cx="1549774" cy="9642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Plassholder for tekst 7">
            <a:extLst>
              <a:ext uri="{FF2B5EF4-FFF2-40B4-BE49-F238E27FC236}">
                <a16:creationId xmlns:a16="http://schemas.microsoft.com/office/drawing/2014/main" id="{79A1CF64-A92C-CDB8-1E1D-BEB99412A545}"/>
              </a:ext>
            </a:extLst>
          </p:cNvPr>
          <p:cNvSpPr txBox="1">
            <a:spLocks/>
          </p:cNvSpPr>
          <p:nvPr/>
        </p:nvSpPr>
        <p:spPr>
          <a:xfrm>
            <a:off x="6039980" y="3435216"/>
            <a:ext cx="2373405" cy="584775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vert="horz"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>
                <a:solidFill>
                  <a:srgbClr val="FF0000"/>
                </a:solidFill>
              </a:rPr>
              <a:t>Skriv inn en kommentar, og klikk «OK» </a:t>
            </a:r>
          </a:p>
        </p:txBody>
      </p: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B51A9A97-948D-9475-C128-DF45C94B36FA}"/>
              </a:ext>
            </a:extLst>
          </p:cNvPr>
          <p:cNvCxnSpPr>
            <a:cxnSpLocks/>
          </p:cNvCxnSpPr>
          <p:nvPr/>
        </p:nvCxnSpPr>
        <p:spPr>
          <a:xfrm flipH="1">
            <a:off x="5173298" y="4027607"/>
            <a:ext cx="866682" cy="9979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F9956B6E-6612-C4C1-6A6A-E5B06E9D9976}"/>
              </a:ext>
            </a:extLst>
          </p:cNvPr>
          <p:cNvCxnSpPr>
            <a:cxnSpLocks/>
          </p:cNvCxnSpPr>
          <p:nvPr/>
        </p:nvCxnSpPr>
        <p:spPr>
          <a:xfrm flipH="1">
            <a:off x="4371704" y="3720432"/>
            <a:ext cx="1603188" cy="9753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Plassholder for tekst 7">
            <a:extLst>
              <a:ext uri="{FF2B5EF4-FFF2-40B4-BE49-F238E27FC236}">
                <a16:creationId xmlns:a16="http://schemas.microsoft.com/office/drawing/2014/main" id="{58503D9A-DE0E-B111-7F93-4E5DFD7DA2F6}"/>
              </a:ext>
            </a:extLst>
          </p:cNvPr>
          <p:cNvSpPr txBox="1">
            <a:spLocks/>
          </p:cNvSpPr>
          <p:nvPr/>
        </p:nvSpPr>
        <p:spPr>
          <a:xfrm>
            <a:off x="5974892" y="4464384"/>
            <a:ext cx="2859826" cy="120032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vert="horz"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nb-NO" sz="1800">
                <a:solidFill>
                  <a:srgbClr val="FF0000"/>
                </a:solidFill>
              </a:rPr>
              <a:t>Dokumentet er nå publisert som </a:t>
            </a:r>
            <a:r>
              <a:rPr lang="nb-NO" sz="1800" err="1">
                <a:solidFill>
                  <a:srgbClr val="FF0000"/>
                </a:solidFill>
              </a:rPr>
              <a:t>hovedversjon</a:t>
            </a:r>
            <a:r>
              <a:rPr lang="nb-NO" sz="1800">
                <a:solidFill>
                  <a:srgbClr val="FF0000"/>
                </a:solidFill>
              </a:rPr>
              <a:t>, og vil være synlig for alle, også de med kun lesetilgang </a:t>
            </a:r>
          </a:p>
        </p:txBody>
      </p:sp>
      <p:sp>
        <p:nvSpPr>
          <p:cNvPr id="3" name="Handlingsknapp: gå til Hjem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CF9FAAE-51E5-580A-9444-D6157E25356C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Handlingsknapp: gå tilbake eller til forrig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B04BF1E-F24A-641B-29D1-8A13A0112536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9" name="Handlingsknapp: gå framover eller til nest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6F1571E-D188-8F1B-CE38-A10FE7F59BE8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38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BC4251-8E65-2294-6131-EFDAE46CD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QR-Kode i </a:t>
            </a:r>
            <a:r>
              <a:rPr lang="nb-NO" dirty="0" err="1"/>
              <a:t>Sharepoint</a:t>
            </a:r>
            <a:r>
              <a:rPr lang="nb-NO" dirty="0"/>
              <a:t> (ekstra bestilling)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5F7DB35-4828-3D0A-1914-7EDFCA6E72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Registrere Forbedring/ Avvik via QR-Kode:</a:t>
            </a:r>
          </a:p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00A0F9C-2A4A-14AC-D860-EACFDAEB1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30" y="1749445"/>
            <a:ext cx="5522433" cy="356943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3DF301D-2CD1-D9D8-14B2-35781A42C71F}"/>
              </a:ext>
            </a:extLst>
          </p:cNvPr>
          <p:cNvSpPr txBox="1"/>
          <p:nvPr/>
        </p:nvSpPr>
        <p:spPr>
          <a:xfrm>
            <a:off x="6196261" y="1564002"/>
            <a:ext cx="249053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b-NO" sz="1400"/>
              <a:t>Scann QR-koden som ligger på HMSK siden, eller som er slått opp på en passende plass i bedriften </a:t>
            </a:r>
          </a:p>
          <a:p>
            <a:pPr marL="342900" indent="-342900">
              <a:buAutoNum type="arabicPeriod"/>
            </a:pPr>
            <a:r>
              <a:rPr lang="nb-NO" sz="1400"/>
              <a:t>Fyll ut skjemaet som kommer opp, og kvitter med å trykke send.</a:t>
            </a:r>
          </a:p>
          <a:p>
            <a:pPr marL="342900" indent="-342900">
              <a:buAutoNum type="arabicPeriod"/>
            </a:pPr>
            <a:r>
              <a:rPr lang="nb-NO" sz="1400"/>
              <a:t>Mail med varsel om at nytt skjema er fylt ut vil automatisk bli sendt til en gitt mottaker.</a:t>
            </a:r>
          </a:p>
          <a:p>
            <a:pPr marL="342900" indent="-342900">
              <a:buAutoNum type="arabicPeriod"/>
            </a:pPr>
            <a:r>
              <a:rPr lang="nb-NO" sz="1400"/>
              <a:t>Mottaker av mail går inn i lista og legger på en saksbehandler og videre behandling er som i standard prosedyre.</a:t>
            </a:r>
          </a:p>
        </p:txBody>
      </p:sp>
      <p:sp>
        <p:nvSpPr>
          <p:cNvPr id="4" name="Handlingsknapp: gå til Hjem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52EAB32-B9B4-9FAA-A666-1361E0CA9299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Handlingsknapp: gå tilbake eller til forrig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57A67D7-7DBB-87C4-BD6A-F3EF29C0366B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8" name="Handlingsknapp: gå framover eller til nes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FE50D63-ECDA-EB3C-2441-0F90677418FE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02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OK?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2000" dirty="0"/>
              <a:t>Ta kontakt om det er andre ting du/dere lurer på</a:t>
            </a:r>
          </a:p>
          <a:p>
            <a:endParaRPr lang="nb-NO" sz="2000" dirty="0"/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nb-NO" sz="2000" b="0" i="0" u="none" strike="noStrike" noProof="0" dirty="0">
                <a:solidFill>
                  <a:srgbClr val="000000"/>
                </a:solidFill>
                <a:latin typeface="Franklin Gothic Book"/>
              </a:rPr>
              <a:t>Sylvia: 938 52 097</a:t>
            </a:r>
            <a:r>
              <a:rPr lang="en-US" sz="2000" dirty="0">
                <a:latin typeface="Franklin Gothic Book"/>
              </a:rPr>
              <a:t>	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nb-NO" sz="2000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sylvia@iso-piloten.no</a:t>
            </a:r>
            <a:endParaRPr lang="nb-NO" sz="2000" i="1" dirty="0"/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,Sans-Serif" panose="020B0604020202020204" pitchFamily="34" charset="0"/>
              <a:buNone/>
            </a:pPr>
            <a:endParaRPr lang="nb-NO" sz="2000" i="1" dirty="0">
              <a:solidFill>
                <a:srgbClr val="0000FF"/>
              </a:solidFill>
              <a:latin typeface="Franklin Gothic Book"/>
            </a:endParaRPr>
          </a:p>
          <a:p>
            <a:pPr marL="0" indent="0">
              <a:spcBef>
                <a:spcPts val="0"/>
              </a:spcBef>
              <a:buClr>
                <a:srgbClr val="FFFFFF"/>
              </a:buClr>
            </a:pPr>
            <a:r>
              <a:rPr lang="nb-NO" sz="2000" b="0" dirty="0">
                <a:solidFill>
                  <a:schemeClr val="tx1"/>
                </a:solidFill>
              </a:rPr>
              <a:t>Gjertrud: 917 07 628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</a:pPr>
            <a:r>
              <a:rPr lang="nb-NO" sz="20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gjertrud@iso-piloten.no</a:t>
            </a:r>
            <a:endParaRPr lang="nb-NO" sz="2000" i="1" dirty="0"/>
          </a:p>
          <a:p>
            <a:pPr marL="0" indent="0">
              <a:spcBef>
                <a:spcPts val="0"/>
              </a:spcBef>
              <a:buClr>
                <a:srgbClr val="FFFFFF"/>
              </a:buClr>
            </a:pPr>
            <a:endParaRPr lang="nb-NO" sz="2000" dirty="0"/>
          </a:p>
          <a:p>
            <a:pPr marL="0" indent="0">
              <a:spcBef>
                <a:spcPts val="0"/>
              </a:spcBef>
              <a:buClr>
                <a:srgbClr val="FFFFFF"/>
              </a:buClr>
            </a:pPr>
            <a:r>
              <a:rPr lang="nb-NO" sz="2000" b="0" dirty="0">
                <a:solidFill>
                  <a:schemeClr val="tx1"/>
                </a:solidFill>
              </a:rPr>
              <a:t>Liv: 454 70 243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</a:pPr>
            <a:r>
              <a:rPr lang="nb-NO" sz="2000" i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liv@iso-piloten.no</a:t>
            </a:r>
            <a:endParaRPr lang="nb-NO" sz="2000" i="1" dirty="0"/>
          </a:p>
          <a:p>
            <a:pPr marL="0" indent="0">
              <a:spcBef>
                <a:spcPts val="0"/>
              </a:spcBef>
              <a:buClr>
                <a:srgbClr val="FFFFFF"/>
              </a:buClr>
            </a:pPr>
            <a:endParaRPr lang="nb-NO" sz="2000" i="1" dirty="0"/>
          </a:p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</a:pPr>
            <a:r>
              <a:rPr lang="nb-NO" sz="2000" dirty="0"/>
              <a:t>Elisabeth: 915 18 480</a:t>
            </a:r>
            <a:r>
              <a:rPr lang="en-US" sz="2000" dirty="0"/>
              <a:t> </a:t>
            </a:r>
          </a:p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</a:pPr>
            <a:r>
              <a:rPr lang="nb-NO" sz="2000" i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elisabeth@iso-piloten.no</a:t>
            </a:r>
            <a:endParaRPr lang="nb-NO" sz="2400" b="0" dirty="0"/>
          </a:p>
          <a:p>
            <a:pPr marL="0" indent="0">
              <a:spcBef>
                <a:spcPts val="0"/>
              </a:spcBef>
              <a:buClr>
                <a:srgbClr val="FFFFFF"/>
              </a:buClr>
            </a:pPr>
            <a:endParaRPr lang="nb-NO" sz="2000" b="0" dirty="0"/>
          </a:p>
          <a:p>
            <a:pPr marL="0" indent="0">
              <a:spcBef>
                <a:spcPts val="0"/>
              </a:spcBef>
              <a:buClr>
                <a:srgbClr val="FFFFFF"/>
              </a:buClr>
            </a:pPr>
            <a:endParaRPr lang="nb-NO" sz="2000" dirty="0"/>
          </a:p>
          <a:p>
            <a:pPr marL="0" indent="0">
              <a:spcBef>
                <a:spcPts val="0"/>
              </a:spcBef>
              <a:buClr>
                <a:srgbClr val="FFFFFF"/>
              </a:buClr>
            </a:pPr>
            <a:endParaRPr lang="nb-NO" sz="2400" b="0" dirty="0"/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,Sans-Serif" panose="020B0604020202020204" pitchFamily="34" charset="0"/>
              <a:buNone/>
            </a:pPr>
            <a:endParaRPr lang="nb-NO" sz="2000" i="1" dirty="0">
              <a:solidFill>
                <a:srgbClr val="0000FF"/>
              </a:solidFill>
              <a:latin typeface="Franklin Gothic Book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,Sans-Serif" panose="020B0604020202020204" pitchFamily="34" charset="0"/>
              <a:buNone/>
            </a:pPr>
            <a:endParaRPr lang="nb-NO" sz="2000" b="0" i="0" u="none" strike="noStrike" noProof="0" dirty="0">
              <a:solidFill>
                <a:srgbClr val="0000FF"/>
              </a:solidFill>
              <a:latin typeface="Franklin Gothic Book"/>
            </a:endParaRPr>
          </a:p>
          <a:p>
            <a:endParaRPr lang="nb-NO" sz="2000" dirty="0"/>
          </a:p>
        </p:txBody>
      </p:sp>
      <p:sp>
        <p:nvSpPr>
          <p:cNvPr id="4" name="Handlingsknapp: gå til Hjem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2F4C27E-1F48-D50E-0E6E-97565468C5B3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Handlingsknapp: gå tilbake eller til forrig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837D384-6E90-6B67-A741-3C15CF1C0522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6" name="Handlingsknapp: gå framover eller til nes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20FF049-52B1-DE76-132C-7DFC3D5F5D32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7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ndlingsknapp: gå til Hjem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71C3A3A-364D-F76C-B3CD-E595A716A397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Handlingsknapp: gå tilbake eller til forrige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CABED16-25E1-87DD-B47E-66FDEEC1FF4F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5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Generelt om registreringer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2400"/>
              <a:t>Registrering = Bevis </a:t>
            </a:r>
          </a:p>
          <a:p>
            <a:r>
              <a:rPr lang="nb-NO" sz="2400"/>
              <a:t>F. eks; </a:t>
            </a:r>
          </a:p>
          <a:p>
            <a:r>
              <a:rPr lang="nb-NO" sz="2400"/>
              <a:t>	rapporter, referater, resultater fra kontroll, sertifikater, analysebevis </a:t>
            </a:r>
          </a:p>
          <a:p>
            <a:endParaRPr lang="nb-NO" sz="2400"/>
          </a:p>
          <a:p>
            <a:r>
              <a:rPr lang="nb-NO" sz="2400"/>
              <a:t>Skal være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/>
              <a:t>Tilgjengelig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/>
              <a:t>Leselig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/>
              <a:t>Tilstrekkelig beskyttet 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400"/>
          </a:p>
        </p:txBody>
      </p:sp>
      <p:sp>
        <p:nvSpPr>
          <p:cNvPr id="4" name="Handlingsknapp: gå til Hjem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F01113B-3C2E-E8C0-2780-3C3187B5367A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Handlingsknapp: gå tilbake eller til forrig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85ACFCA-0E91-2635-E7B2-F3BF30372E10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6" name="Handlingsknapp: gå framover eller til nes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C90BB36-2265-758F-9CE8-FDD4DBA60FDA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0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5DC1EA-602A-4FA5-A319-55DD6A04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Legge til ny registrering i arkivmappe, Laste opp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2028B61-638D-44BF-A41B-0555A9FC1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57" y="935615"/>
            <a:ext cx="8020050" cy="393382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E9DB1C4C-83D0-4C12-96FC-E5A29F184EA6}"/>
              </a:ext>
            </a:extLst>
          </p:cNvPr>
          <p:cNvSpPr txBox="1"/>
          <p:nvPr/>
        </p:nvSpPr>
        <p:spPr>
          <a:xfrm>
            <a:off x="4849092" y="1681019"/>
            <a:ext cx="381190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b-NO">
                <a:solidFill>
                  <a:srgbClr val="FF0000"/>
                </a:solidFill>
              </a:rPr>
              <a:t>Velg ønsket dokumentbibliotek</a:t>
            </a:r>
          </a:p>
          <a:p>
            <a:pPr marL="342900" indent="-342900">
              <a:buAutoNum type="arabicPeriod"/>
            </a:pPr>
            <a:r>
              <a:rPr lang="nb-NO">
                <a:solidFill>
                  <a:srgbClr val="FF0000"/>
                </a:solidFill>
              </a:rPr>
              <a:t>Klikk her</a:t>
            </a:r>
          </a:p>
          <a:p>
            <a:pPr marL="342900" indent="-342900">
              <a:buAutoNum type="arabicPeriod"/>
            </a:pPr>
            <a:r>
              <a:rPr lang="nb-NO">
                <a:solidFill>
                  <a:srgbClr val="FF0000"/>
                </a:solidFill>
              </a:rPr>
              <a:t>Velg fil som skal lastes opp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3EDA27D-383C-469D-B30E-7CDB0CCBC98F}"/>
              </a:ext>
            </a:extLst>
          </p:cNvPr>
          <p:cNvSpPr/>
          <p:nvPr/>
        </p:nvSpPr>
        <p:spPr>
          <a:xfrm>
            <a:off x="1323515" y="1041302"/>
            <a:ext cx="1161067" cy="702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C97C45FD-E88D-47F6-B59E-621F74E364FA}"/>
              </a:ext>
            </a:extLst>
          </p:cNvPr>
          <p:cNvCxnSpPr>
            <a:cxnSpLocks/>
          </p:cNvCxnSpPr>
          <p:nvPr/>
        </p:nvCxnSpPr>
        <p:spPr>
          <a:xfrm flipH="1" flipV="1">
            <a:off x="2484582" y="1573958"/>
            <a:ext cx="2364510" cy="5644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e 14">
            <a:extLst>
              <a:ext uri="{FF2B5EF4-FFF2-40B4-BE49-F238E27FC236}">
                <a16:creationId xmlns:a16="http://schemas.microsoft.com/office/drawing/2014/main" id="{85DC708F-4D6B-4C7D-893B-73322BB9F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582" y="3424496"/>
            <a:ext cx="6234281" cy="2802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BEA87206-6256-4B77-8EB4-F845EF58B4F1}"/>
              </a:ext>
            </a:extLst>
          </p:cNvPr>
          <p:cNvCxnSpPr>
            <a:cxnSpLocks/>
          </p:cNvCxnSpPr>
          <p:nvPr/>
        </p:nvCxnSpPr>
        <p:spPr>
          <a:xfrm flipH="1">
            <a:off x="4453637" y="2327350"/>
            <a:ext cx="497054" cy="1745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108B4B5-3E6E-4291-AF84-A648C09F3002}"/>
              </a:ext>
            </a:extLst>
          </p:cNvPr>
          <p:cNvSpPr txBox="1"/>
          <p:nvPr/>
        </p:nvSpPr>
        <p:spPr>
          <a:xfrm>
            <a:off x="600364" y="5178980"/>
            <a:ext cx="110836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3. Åpne </a:t>
            </a:r>
          </a:p>
        </p:txBody>
      </p: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345FD4CB-5794-4490-998D-C911778E9AC3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1708727" y="5363646"/>
            <a:ext cx="5597237" cy="7828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C5636230-CF69-2BFA-84A3-490E15E99CD8}"/>
              </a:ext>
            </a:extLst>
          </p:cNvPr>
          <p:cNvCxnSpPr>
            <a:cxnSpLocks/>
          </p:cNvCxnSpPr>
          <p:nvPr/>
        </p:nvCxnSpPr>
        <p:spPr>
          <a:xfrm flipH="1">
            <a:off x="2854882" y="1864682"/>
            <a:ext cx="2095809" cy="1269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C5E2A24B-0D4C-3F07-C14B-461DEEF35385}"/>
              </a:ext>
            </a:extLst>
          </p:cNvPr>
          <p:cNvSpPr/>
          <p:nvPr/>
        </p:nvSpPr>
        <p:spPr>
          <a:xfrm>
            <a:off x="641382" y="1636526"/>
            <a:ext cx="2213500" cy="702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Handlingsknapp: gå til Hjem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56C98F4-6DB1-2693-9766-566AA5511C2E}"/>
              </a:ext>
            </a:extLst>
          </p:cNvPr>
          <p:cNvSpPr/>
          <p:nvPr/>
        </p:nvSpPr>
        <p:spPr>
          <a:xfrm>
            <a:off x="0" y="9236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Handlingsknapp: gå tilbake eller til forrig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0CBC512-386C-6E7E-66C9-5722A43B5916}"/>
              </a:ext>
            </a:extLst>
          </p:cNvPr>
          <p:cNvSpPr/>
          <p:nvPr/>
        </p:nvSpPr>
        <p:spPr>
          <a:xfrm>
            <a:off x="83127" y="6640945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8" name="Handlingsknapp: gå framover eller til nes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D6088B1-3B73-7782-22C8-06C01339E0A2}"/>
              </a:ext>
            </a:extLst>
          </p:cNvPr>
          <p:cNvSpPr/>
          <p:nvPr/>
        </p:nvSpPr>
        <p:spPr>
          <a:xfrm>
            <a:off x="8940800" y="6640945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8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925156-6A1C-4073-9BAA-45585BF1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Eller - Legge til ny registrering i arkivmappe, dra inn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AAA3A7-4D71-4630-873B-BF279B8951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749F0FA-8E64-472A-9733-B0A0B2E23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1867"/>
            <a:ext cx="8229602" cy="4872612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54921A15-936F-4061-9443-903E0D0D5370}"/>
              </a:ext>
            </a:extLst>
          </p:cNvPr>
          <p:cNvSpPr/>
          <p:nvPr/>
        </p:nvSpPr>
        <p:spPr>
          <a:xfrm>
            <a:off x="2061411" y="1952605"/>
            <a:ext cx="1921552" cy="93497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7ECAA96-DCF3-426E-82FB-10EC5C1F3D71}"/>
              </a:ext>
            </a:extLst>
          </p:cNvPr>
          <p:cNvSpPr txBox="1"/>
          <p:nvPr/>
        </p:nvSpPr>
        <p:spPr>
          <a:xfrm>
            <a:off x="-14745" y="3202771"/>
            <a:ext cx="2849560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b="1">
                <a:solidFill>
                  <a:srgbClr val="FF0000"/>
                </a:solidFill>
              </a:rPr>
              <a:t>1. Merke aktuelle dokument</a:t>
            </a:r>
          </a:p>
          <a:p>
            <a:r>
              <a:rPr lang="nb-NO" sz="1400" b="1">
                <a:solidFill>
                  <a:srgbClr val="FF0000"/>
                </a:solidFill>
              </a:rPr>
              <a:t>(Hold inne </a:t>
            </a:r>
            <a:r>
              <a:rPr lang="nb-NO" sz="1400" b="1" err="1">
                <a:solidFill>
                  <a:srgbClr val="FF0000"/>
                </a:solidFill>
              </a:rPr>
              <a:t>Shift</a:t>
            </a:r>
            <a:r>
              <a:rPr lang="nb-NO" sz="1400" b="1">
                <a:solidFill>
                  <a:srgbClr val="FF0000"/>
                </a:solidFill>
              </a:rPr>
              <a:t> og klikk på de dokumentene du vil ha med)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F2682E08-BB77-48C5-A88C-A1E5AE765B96}"/>
              </a:ext>
            </a:extLst>
          </p:cNvPr>
          <p:cNvCxnSpPr/>
          <p:nvPr/>
        </p:nvCxnSpPr>
        <p:spPr>
          <a:xfrm flipV="1">
            <a:off x="1443619" y="2584736"/>
            <a:ext cx="726574" cy="6402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EBEB5FB9-736F-4EBA-9255-87E9940B7579}"/>
              </a:ext>
            </a:extLst>
          </p:cNvPr>
          <p:cNvCxnSpPr>
            <a:cxnSpLocks/>
          </p:cNvCxnSpPr>
          <p:nvPr/>
        </p:nvCxnSpPr>
        <p:spPr>
          <a:xfrm flipH="1">
            <a:off x="1849740" y="2883615"/>
            <a:ext cx="1278470" cy="28568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A9D2BD6-C35D-40F9-9419-5F3448996312}"/>
              </a:ext>
            </a:extLst>
          </p:cNvPr>
          <p:cNvSpPr txBox="1"/>
          <p:nvPr/>
        </p:nvSpPr>
        <p:spPr>
          <a:xfrm>
            <a:off x="2559671" y="3766452"/>
            <a:ext cx="2080968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>
                <a:solidFill>
                  <a:srgbClr val="FF0000"/>
                </a:solidFill>
              </a:rPr>
              <a:t>2. Dra dem ned mot nettleseren du har HMSK-siden åpen i </a:t>
            </a:r>
          </a:p>
        </p:txBody>
      </p: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CE946CB8-904D-4D1E-81A9-F05AD5A464A2}"/>
              </a:ext>
            </a:extLst>
          </p:cNvPr>
          <p:cNvCxnSpPr>
            <a:cxnSpLocks/>
          </p:cNvCxnSpPr>
          <p:nvPr/>
        </p:nvCxnSpPr>
        <p:spPr>
          <a:xfrm flipV="1">
            <a:off x="1849740" y="3140288"/>
            <a:ext cx="4470848" cy="26002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C433CE8-812D-4478-80F7-C2C5C9EFC03A}"/>
              </a:ext>
            </a:extLst>
          </p:cNvPr>
          <p:cNvSpPr txBox="1"/>
          <p:nvPr/>
        </p:nvSpPr>
        <p:spPr>
          <a:xfrm>
            <a:off x="5120143" y="3558173"/>
            <a:ext cx="32515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b="1">
                <a:solidFill>
                  <a:srgbClr val="FF0000"/>
                </a:solidFill>
              </a:rPr>
              <a:t>3. Dra dem opp hit og slipp når du ser at det står </a:t>
            </a:r>
            <a:r>
              <a:rPr lang="nb-NO" b="1" u="sng">
                <a:solidFill>
                  <a:srgbClr val="FF0000"/>
                </a:solidFill>
              </a:rPr>
              <a:t>slipp her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59B0838D-766E-984C-374F-DBA2993D7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57201" y="5824369"/>
            <a:ext cx="5126921" cy="214482"/>
          </a:xfrm>
          <a:prstGeom prst="rect">
            <a:avLst/>
          </a:prstGeom>
        </p:spPr>
      </p:pic>
      <p:sp>
        <p:nvSpPr>
          <p:cNvPr id="10" name="Handlingsknapp: gå til Hjem 9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E0B0034-1B9C-EED3-8ED2-4C1C1CEF5647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Handlingsknapp: gå tilbake eller til forrige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A56DF9F-0F82-3F2D-A260-0F0AA7AA64E5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635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Handlingsknapp: gå framover eller til neste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979793D-AD66-22D4-DB16-8B7B3A048F7C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635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7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095138-F041-49A3-97E5-1BEA2D7A2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102" y="310195"/>
            <a:ext cx="8203795" cy="584102"/>
          </a:xfrm>
        </p:spPr>
        <p:txBody>
          <a:bodyPr/>
          <a:lstStyle/>
          <a:p>
            <a:r>
              <a:rPr lang="nb-NO" dirty="0"/>
              <a:t>Registreringer i liste (f.eks. forbedring/avviksliste)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94D9933-C61F-46AB-8279-27076BD6C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92" y="1248380"/>
            <a:ext cx="5548871" cy="449580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EA36CB05-443C-4544-92C7-2853F05F7E65}"/>
              </a:ext>
            </a:extLst>
          </p:cNvPr>
          <p:cNvSpPr txBox="1"/>
          <p:nvPr/>
        </p:nvSpPr>
        <p:spPr>
          <a:xfrm>
            <a:off x="5456509" y="825404"/>
            <a:ext cx="391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FF0000"/>
                </a:solidFill>
              </a:rPr>
              <a:t>1. Klikk her for å opprette ny forbedring, skjema er selvforklarende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1DFD754-5909-457F-BAC2-5F5A99AD453A}"/>
              </a:ext>
            </a:extLst>
          </p:cNvPr>
          <p:cNvSpPr txBox="1"/>
          <p:nvPr/>
        </p:nvSpPr>
        <p:spPr>
          <a:xfrm>
            <a:off x="6188364" y="1584295"/>
            <a:ext cx="2955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FF0000"/>
                </a:solidFill>
              </a:rPr>
              <a:t>2. Klikk her for småredigering, eks endre kategori, saksbehandler etc.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6D0E0DF-0073-477A-A24A-C8594FCE562C}"/>
              </a:ext>
            </a:extLst>
          </p:cNvPr>
          <p:cNvSpPr txBox="1"/>
          <p:nvPr/>
        </p:nvSpPr>
        <p:spPr>
          <a:xfrm>
            <a:off x="6321078" y="2634506"/>
            <a:ext cx="253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FF0000"/>
                </a:solidFill>
              </a:rPr>
              <a:t>3. Klikk her for behandling av en sak</a:t>
            </a:r>
          </a:p>
        </p:txBody>
      </p: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B59CD8F3-93D0-40B8-88D6-BED4EC3FB9B4}"/>
              </a:ext>
            </a:extLst>
          </p:cNvPr>
          <p:cNvCxnSpPr>
            <a:cxnSpLocks/>
          </p:cNvCxnSpPr>
          <p:nvPr/>
        </p:nvCxnSpPr>
        <p:spPr>
          <a:xfrm flipH="1">
            <a:off x="3851564" y="2879702"/>
            <a:ext cx="2469515" cy="6165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Handlingsknapp: gå til Hjem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81D3590-B291-3BB1-5536-0E7965A55041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Handlingsknapp: gå tilbake eller til forrige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BF3879E-5569-179D-EE19-18913F14230A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5" name="Handlingsknapp: gå framover eller til neste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2D3884F-A666-4910-6189-665255EACB1D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cxnSp>
        <p:nvCxnSpPr>
          <p:cNvPr id="21" name="Kobling: vinkel 20">
            <a:extLst>
              <a:ext uri="{FF2B5EF4-FFF2-40B4-BE49-F238E27FC236}">
                <a16:creationId xmlns:a16="http://schemas.microsoft.com/office/drawing/2014/main" id="{DA9B2806-D88C-FA65-E5C3-518A4FCA9666}"/>
              </a:ext>
            </a:extLst>
          </p:cNvPr>
          <p:cNvCxnSpPr/>
          <p:nvPr/>
        </p:nvCxnSpPr>
        <p:spPr>
          <a:xfrm rot="10800000" flipV="1">
            <a:off x="867103" y="971089"/>
            <a:ext cx="4589406" cy="332781"/>
          </a:xfrm>
          <a:prstGeom prst="bentConnector3">
            <a:avLst>
              <a:gd name="adj1" fmla="val 9998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Kobling: vinkel 22">
            <a:extLst>
              <a:ext uri="{FF2B5EF4-FFF2-40B4-BE49-F238E27FC236}">
                <a16:creationId xmlns:a16="http://schemas.microsoft.com/office/drawing/2014/main" id="{5DCC5818-306B-6EAD-C330-703FC09A5FC6}"/>
              </a:ext>
            </a:extLst>
          </p:cNvPr>
          <p:cNvCxnSpPr>
            <a:cxnSpLocks/>
          </p:cNvCxnSpPr>
          <p:nvPr/>
        </p:nvCxnSpPr>
        <p:spPr>
          <a:xfrm rot="10800000">
            <a:off x="1521372" y="1584296"/>
            <a:ext cx="4666992" cy="195717"/>
          </a:xfrm>
          <a:prstGeom prst="bentConnector3">
            <a:avLst>
              <a:gd name="adj1" fmla="val 99996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05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454231-A17E-4E19-BEA3-880A436C6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Generelt om styrte dokumenter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397C8DAA-BD69-4F85-AAF9-F0D1050C69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flipH="1">
            <a:off x="526472" y="1181100"/>
            <a:ext cx="3786909" cy="4495800"/>
          </a:xfrm>
        </p:spPr>
        <p:txBody>
          <a:bodyPr/>
          <a:lstStyle/>
          <a:p>
            <a:r>
              <a:rPr lang="nb-NO" i="1">
                <a:latin typeface="+mj-lt"/>
              </a:rPr>
              <a:t>Eksempler</a:t>
            </a:r>
          </a:p>
          <a:p>
            <a:endParaRPr lang="nb-NO" i="1">
              <a:latin typeface="+mj-lt"/>
            </a:endParaRPr>
          </a:p>
          <a:p>
            <a:r>
              <a:rPr lang="nb-NO" i="1">
                <a:latin typeface="+mj-lt"/>
              </a:rPr>
              <a:t>Prosedyrer:</a:t>
            </a:r>
          </a:p>
          <a:p>
            <a:r>
              <a:rPr lang="nb-NO" i="1"/>
              <a:t>En generell orientering om hvordan man</a:t>
            </a:r>
          </a:p>
          <a:p>
            <a:r>
              <a:rPr lang="nb-NO" i="1"/>
              <a:t>skal gjøre en oppgave.</a:t>
            </a:r>
          </a:p>
          <a:p>
            <a:r>
              <a:rPr lang="nb-NO" i="1"/>
              <a:t>Hensikt, omfang og ansvar skal beskrives</a:t>
            </a:r>
          </a:p>
          <a:p>
            <a:endParaRPr lang="nb-NO" i="1"/>
          </a:p>
          <a:p>
            <a:r>
              <a:rPr lang="nb-NO" i="1">
                <a:latin typeface="+mj-lt"/>
              </a:rPr>
              <a:t>Instrukser</a:t>
            </a:r>
          </a:p>
          <a:p>
            <a:r>
              <a:rPr lang="nb-NO" i="1"/>
              <a:t>Spesifikk framgangsmåte/regel </a:t>
            </a:r>
          </a:p>
          <a:p>
            <a:endParaRPr lang="nb-NO" i="1"/>
          </a:p>
          <a:p>
            <a:r>
              <a:rPr lang="nb-NO" i="1">
                <a:latin typeface="+mj-lt"/>
              </a:rPr>
              <a:t>Maler</a:t>
            </a:r>
          </a:p>
          <a:p>
            <a:r>
              <a:rPr lang="nb-NO" i="1"/>
              <a:t>Skjema/rapport etc.</a:t>
            </a:r>
          </a:p>
          <a:p>
            <a:endParaRPr lang="nb-NO" i="1"/>
          </a:p>
          <a:p>
            <a:r>
              <a:rPr lang="nb-NO" b="1" i="1"/>
              <a:t>Håndbøker</a:t>
            </a:r>
          </a:p>
          <a:p>
            <a:endParaRPr lang="nb-NO"/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AE29F0EB-0BC9-4572-90AA-5EF66208E606}"/>
              </a:ext>
            </a:extLst>
          </p:cNvPr>
          <p:cNvSpPr txBox="1">
            <a:spLocks/>
          </p:cNvSpPr>
          <p:nvPr/>
        </p:nvSpPr>
        <p:spPr>
          <a:xfrm>
            <a:off x="5394035" y="1153352"/>
            <a:ext cx="3236551" cy="4495800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>
                <a:latin typeface="+mj-lt"/>
              </a:rPr>
              <a:t>Krav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/>
              <a:t>Tilgjengelig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/>
              <a:t>Leselig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>
                <a:solidFill>
                  <a:srgbClr val="FF0000"/>
                </a:solidFill>
              </a:rPr>
              <a:t>Kontroll med endringer (Versjonskontroll)</a:t>
            </a:r>
          </a:p>
        </p:txBody>
      </p:sp>
      <p:sp>
        <p:nvSpPr>
          <p:cNvPr id="3" name="Handlingsknapp: gå til Hjem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7231DB4-41A5-09F5-E027-865451B2117B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Handlingsknapp: gå tilbake eller til forrig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31925C7-7974-5939-C8A0-80C8F53ADAC9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7" name="Handlingsknapp: gå framover eller til nes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7A5F553-6221-AD47-A89C-3D214D48BF2C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28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3AEBB6-87FF-4D5A-992F-903830F9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Kontroll med endringer/versjonsstyring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91B08D3-926E-45ED-BD98-96255486C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93" y="1389496"/>
            <a:ext cx="8242919" cy="2683741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FAFF2CFC-B1F9-4DCA-A207-6987044284FE}"/>
              </a:ext>
            </a:extLst>
          </p:cNvPr>
          <p:cNvSpPr txBox="1"/>
          <p:nvPr/>
        </p:nvSpPr>
        <p:spPr>
          <a:xfrm>
            <a:off x="457200" y="4763961"/>
            <a:ext cx="3625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2. Underversjon, </a:t>
            </a:r>
          </a:p>
          <a:p>
            <a:r>
              <a:rPr lang="nb-NO">
                <a:solidFill>
                  <a:srgbClr val="FF0000"/>
                </a:solidFill>
              </a:rPr>
              <a:t>Bare de med redigeringsrettigheter kan se den</a:t>
            </a:r>
          </a:p>
          <a:p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496E707-38ED-404A-AFF3-241CD186BF59}"/>
              </a:ext>
            </a:extLst>
          </p:cNvPr>
          <p:cNvSpPr txBox="1"/>
          <p:nvPr/>
        </p:nvSpPr>
        <p:spPr>
          <a:xfrm>
            <a:off x="5587999" y="4440795"/>
            <a:ext cx="1902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1. Hovedversjon, </a:t>
            </a:r>
          </a:p>
          <a:p>
            <a:r>
              <a:rPr lang="nb-NO">
                <a:solidFill>
                  <a:srgbClr val="FF0000"/>
                </a:solidFill>
              </a:rPr>
              <a:t>Alle kan se den</a:t>
            </a:r>
          </a:p>
          <a:p>
            <a:endParaRPr lang="nb-NO"/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3DF09CFC-5CC1-41CF-BF47-117FF57928E0}"/>
              </a:ext>
            </a:extLst>
          </p:cNvPr>
          <p:cNvCxnSpPr>
            <a:cxnSpLocks/>
          </p:cNvCxnSpPr>
          <p:nvPr/>
        </p:nvCxnSpPr>
        <p:spPr>
          <a:xfrm flipV="1">
            <a:off x="1274685" y="3925881"/>
            <a:ext cx="2264511" cy="9218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BF627183-7B6D-4DED-85F6-49762D44F1A2}"/>
              </a:ext>
            </a:extLst>
          </p:cNvPr>
          <p:cNvCxnSpPr>
            <a:cxnSpLocks/>
          </p:cNvCxnSpPr>
          <p:nvPr/>
        </p:nvCxnSpPr>
        <p:spPr>
          <a:xfrm flipH="1" flipV="1">
            <a:off x="3671105" y="2807855"/>
            <a:ext cx="2157040" cy="173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Handlingsknapp: gå til Hjem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BAE5FA2-07D3-7FC6-115C-D25F3BA170F2}"/>
              </a:ext>
            </a:extLst>
          </p:cNvPr>
          <p:cNvSpPr/>
          <p:nvPr/>
        </p:nvSpPr>
        <p:spPr>
          <a:xfrm>
            <a:off x="0" y="0"/>
            <a:ext cx="300181" cy="346364"/>
          </a:xfrm>
          <a:prstGeom prst="actionButtonHom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Handlingsknapp: gå tilbake eller til forrig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00017C9-1953-74AD-8636-0C3602363A22}"/>
              </a:ext>
            </a:extLst>
          </p:cNvPr>
          <p:cNvSpPr/>
          <p:nvPr/>
        </p:nvSpPr>
        <p:spPr>
          <a:xfrm>
            <a:off x="83127" y="6631709"/>
            <a:ext cx="120073" cy="147782"/>
          </a:xfrm>
          <a:prstGeom prst="actionButtonBackPrevious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6" name="Handlingsknapp: gå framover eller til nes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9FDE18E-8BF2-78BD-1170-72C30BC21308}"/>
              </a:ext>
            </a:extLst>
          </p:cNvPr>
          <p:cNvSpPr/>
          <p:nvPr/>
        </p:nvSpPr>
        <p:spPr>
          <a:xfrm>
            <a:off x="8940800" y="6631709"/>
            <a:ext cx="120073" cy="147782"/>
          </a:xfrm>
          <a:prstGeom prst="actionButtonForwardNex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3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nkle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1" id="{ADD21AC9-0267-6743-BA00-702AC8B5503C}" vid="{EF6BB292-32F8-4B4E-8A58-0269588DDE2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cba2de-f9d0-45ff-8a2c-d33b7a624743">
      <Terms xmlns="http://schemas.microsoft.com/office/infopath/2007/PartnerControls"/>
    </lcf76f155ced4ddcb4097134ff3c332f>
    <TaxCatchAll xmlns="33788d96-388e-438a-81d5-387090525b6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CF731F2DF8854BB29C4AD403935A75" ma:contentTypeVersion="14" ma:contentTypeDescription="Opprett et nytt dokument." ma:contentTypeScope="" ma:versionID="e4d7a596312882d444f7eb2dceb2e51e">
  <xsd:schema xmlns:xsd="http://www.w3.org/2001/XMLSchema" xmlns:xs="http://www.w3.org/2001/XMLSchema" xmlns:p="http://schemas.microsoft.com/office/2006/metadata/properties" xmlns:ns2="b8cba2de-f9d0-45ff-8a2c-d33b7a624743" xmlns:ns3="33788d96-388e-438a-81d5-387090525b6f" targetNamespace="http://schemas.microsoft.com/office/2006/metadata/properties" ma:root="true" ma:fieldsID="e6a0290fdf9a02151f3c56dd4f67c1e7" ns2:_="" ns3:_="">
    <xsd:import namespace="b8cba2de-f9d0-45ff-8a2c-d33b7a624743"/>
    <xsd:import namespace="33788d96-388e-438a-81d5-387090525b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cba2de-f9d0-45ff-8a2c-d33b7a6247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36620376-a91a-44a7-8101-d7b8f46152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88d96-388e-438a-81d5-387090525b6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a65cf3d-2423-463f-bd6e-3bb9682a2ccf}" ma:internalName="TaxCatchAll" ma:showField="CatchAllData" ma:web="33788d96-388e-438a-81d5-387090525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45D1C2-F937-4849-93F1-23DDE932FAD4}">
  <ds:schemaRefs>
    <ds:schemaRef ds:uri="33788d96-388e-438a-81d5-387090525b6f"/>
    <ds:schemaRef ds:uri="b8cba2de-f9d0-45ff-8a2c-d33b7a6247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35B7EC-D81E-42F5-9828-F2604601B365}">
  <ds:schemaRefs>
    <ds:schemaRef ds:uri="33788d96-388e-438a-81d5-387090525b6f"/>
    <ds:schemaRef ds:uri="b8cba2de-f9d0-45ff-8a2c-d33b7a6247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3B7FF7D-0546-4321-8F8F-0AF3799442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ISO-piloten-NY</Template>
  <TotalTime>11</TotalTime>
  <Words>1119</Words>
  <Application>Microsoft Office PowerPoint</Application>
  <PresentationFormat>Skjermfremvisning (4:3)</PresentationFormat>
  <Paragraphs>191</Paragraphs>
  <Slides>33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33</vt:i4>
      </vt:variant>
    </vt:vector>
  </HeadingPairs>
  <TitlesOfParts>
    <vt:vector size="40" baseType="lpstr">
      <vt:lpstr>Arial</vt:lpstr>
      <vt:lpstr>Arial,Sans-Serif</vt:lpstr>
      <vt:lpstr>Calibri</vt:lpstr>
      <vt:lpstr>Franklin Gothic Book</vt:lpstr>
      <vt:lpstr>Franklin Gothic Condensed</vt:lpstr>
      <vt:lpstr>Franklin Gothic Medium</vt:lpstr>
      <vt:lpstr>Office-tema</vt:lpstr>
      <vt:lpstr>Innhold i dette dokumentet</vt:lpstr>
      <vt:lpstr>KS-HMS i SharePoint - åpningsbildet -eksempel</vt:lpstr>
      <vt:lpstr>Styringssystem for KS-HMS</vt:lpstr>
      <vt:lpstr>Generelt om registreringer</vt:lpstr>
      <vt:lpstr>Legge til ny registrering i arkivmappe, Laste opp</vt:lpstr>
      <vt:lpstr>Eller - Legge til ny registrering i arkivmappe, dra inn</vt:lpstr>
      <vt:lpstr>Registreringer i liste (f.eks. forbedring/avviksliste)</vt:lpstr>
      <vt:lpstr>Generelt om styrte dokumenter</vt:lpstr>
      <vt:lpstr>Kontroll med endringer/versjonsstyring</vt:lpstr>
      <vt:lpstr>Versjonskontroll/Historikk</vt:lpstr>
      <vt:lpstr>Versjonskontroll/Historikk forts. </vt:lpstr>
      <vt:lpstr>Redigere styrt dokument</vt:lpstr>
      <vt:lpstr>Redigere styrt dokument, forts.</vt:lpstr>
      <vt:lpstr>Redigere styrt dokument, forts.</vt:lpstr>
      <vt:lpstr>Redigere styrt dokument, forts.</vt:lpstr>
      <vt:lpstr>Opprette nytt styrt dokument  (Metode 1)</vt:lpstr>
      <vt:lpstr>Opprette nytt styrt dokument forts. </vt:lpstr>
      <vt:lpstr>Lagre nytt styrt dokument</vt:lpstr>
      <vt:lpstr>Lagre nytt styrt dokument forts.</vt:lpstr>
      <vt:lpstr>Lagre styrt dokument forts.</vt:lpstr>
      <vt:lpstr>Legg til dokumentegenskaper</vt:lpstr>
      <vt:lpstr>Sjekke inn styrt dokument</vt:lpstr>
      <vt:lpstr>Sjekke inn styrt dokument forts.</vt:lpstr>
      <vt:lpstr>Opprette nytt styrt dokument fra mal i "NY-menyen" (Ikke alle kunder har denne)</vt:lpstr>
      <vt:lpstr>Opprette nytt styrt dokument metode 2 forts.</vt:lpstr>
      <vt:lpstr>Opprette nytt styrt dokument metode 2 forts.</vt:lpstr>
      <vt:lpstr>Opprette nytt styrt dokument metode 2 forts.</vt:lpstr>
      <vt:lpstr>Opprette nytt styrt dokument metode 2 forts.</vt:lpstr>
      <vt:lpstr>Opprette nytt styrt dokument metode 2 forts.</vt:lpstr>
      <vt:lpstr>Opprette nytt styrt dokument metode 2 forts.</vt:lpstr>
      <vt:lpstr>QR-Kode i Sharepoint (ekstra bestilling)</vt:lpstr>
      <vt:lpstr>OK?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Elisabeth Varan Møyholm</dc:creator>
  <cp:lastModifiedBy>Sylvia Mundal</cp:lastModifiedBy>
  <cp:revision>2</cp:revision>
  <cp:lastPrinted>2018-10-02T13:52:30Z</cp:lastPrinted>
  <dcterms:created xsi:type="dcterms:W3CDTF">2018-04-13T06:19:53Z</dcterms:created>
  <dcterms:modified xsi:type="dcterms:W3CDTF">2023-08-07T07:13:05Z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0x0101005FCF731F2DF8854BB29C4AD403935A75</vt:lpwstr>
  </property>
  <property fmtid="{D5CDD505-2E9C-101B-9397-08002B2CF9AE}" pid="3" name="_dlc_DocIdItemGuid">
    <vt:lpwstr>b16281f7-724d-45be-a90b-c138e76e5c2e</vt:lpwstr>
  </property>
  <property fmtid="{D5CDD505-2E9C-101B-9397-08002B2CF9AE}" pid="4" name="MediaServiceImageTags">
    <vt:lpwstr/>
  </property>
</Properties>
</file>